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1" r:id="rId3"/>
    <p:sldId id="356" r:id="rId4"/>
    <p:sldId id="353" r:id="rId5"/>
    <p:sldId id="407" r:id="rId6"/>
    <p:sldId id="380" r:id="rId7"/>
    <p:sldId id="357" r:id="rId8"/>
    <p:sldId id="324" r:id="rId9"/>
    <p:sldId id="420" r:id="rId10"/>
    <p:sldId id="421" r:id="rId11"/>
    <p:sldId id="464" r:id="rId12"/>
    <p:sldId id="465" r:id="rId13"/>
    <p:sldId id="467" r:id="rId14"/>
    <p:sldId id="466" r:id="rId15"/>
    <p:sldId id="473" r:id="rId16"/>
    <p:sldId id="474" r:id="rId17"/>
    <p:sldId id="475" r:id="rId18"/>
    <p:sldId id="476" r:id="rId19"/>
    <p:sldId id="358" r:id="rId20"/>
    <p:sldId id="423" r:id="rId21"/>
    <p:sldId id="398" r:id="rId22"/>
    <p:sldId id="403" r:id="rId23"/>
    <p:sldId id="472" r:id="rId24"/>
    <p:sldId id="455" r:id="rId25"/>
    <p:sldId id="399" r:id="rId26"/>
    <p:sldId id="468" r:id="rId27"/>
    <p:sldId id="469" r:id="rId28"/>
    <p:sldId id="470" r:id="rId29"/>
    <p:sldId id="471" r:id="rId30"/>
    <p:sldId id="456" r:id="rId31"/>
    <p:sldId id="452" r:id="rId32"/>
    <p:sldId id="453" r:id="rId33"/>
    <p:sldId id="457" r:id="rId34"/>
    <p:sldId id="462" r:id="rId35"/>
    <p:sldId id="463" r:id="rId36"/>
    <p:sldId id="339" r:id="rId37"/>
  </p:sldIdLst>
  <p:sldSz cx="9144000" cy="6858000" type="screen4x3"/>
  <p:notesSz cx="6800850" cy="9931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783106"/>
    <a:srgbClr val="764908"/>
    <a:srgbClr val="FF3300"/>
    <a:srgbClr val="CC3300"/>
    <a:srgbClr val="D9AD5D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8" autoAdjust="0"/>
    <p:restoredTop sz="88839" autoAdjust="0"/>
  </p:normalViewPr>
  <p:slideViewPr>
    <p:cSldViewPr>
      <p:cViewPr>
        <p:scale>
          <a:sx n="75" d="100"/>
          <a:sy n="75" d="100"/>
        </p:scale>
        <p:origin x="-235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3CE07-AEC2-47C4-BA5D-14DB1FAB3688}" type="doc">
      <dgm:prSet loTypeId="urn:microsoft.com/office/officeart/2005/8/layout/cycle2" loCatId="cycle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s-UY"/>
        </a:p>
      </dgm:t>
    </dgm:pt>
    <dgm:pt modelId="{D3CF3062-52E2-402E-BDAC-CE45E769585D}">
      <dgm:prSet phldrT="[Texto]" custT="1"/>
      <dgm:spPr/>
      <dgm:t>
        <a:bodyPr/>
        <a:lstStyle/>
        <a:p>
          <a:r>
            <a:rPr lang="es-UY" sz="2000" dirty="0" smtClean="0"/>
            <a:t>Planificación</a:t>
          </a:r>
        </a:p>
        <a:p>
          <a:r>
            <a:rPr lang="es-UY" sz="2000" dirty="0" smtClean="0"/>
            <a:t>Plurianual</a:t>
          </a:r>
          <a:endParaRPr lang="es-UY" sz="2000" dirty="0"/>
        </a:p>
      </dgm:t>
    </dgm:pt>
    <dgm:pt modelId="{D0DBE122-214C-417D-9A6E-CF0D149DAE6F}" type="parTrans" cxnId="{DD628052-5B4B-4E0B-A3C1-51E175321E50}">
      <dgm:prSet/>
      <dgm:spPr/>
      <dgm:t>
        <a:bodyPr/>
        <a:lstStyle/>
        <a:p>
          <a:endParaRPr lang="es-UY" sz="2000"/>
        </a:p>
      </dgm:t>
    </dgm:pt>
    <dgm:pt modelId="{700BE755-7099-457A-A42A-E7786DB28B4F}" type="sibTrans" cxnId="{DD628052-5B4B-4E0B-A3C1-51E175321E50}">
      <dgm:prSet custT="1"/>
      <dgm:spPr/>
      <dgm:t>
        <a:bodyPr/>
        <a:lstStyle/>
        <a:p>
          <a:endParaRPr lang="es-UY" sz="2000"/>
        </a:p>
      </dgm:t>
    </dgm:pt>
    <dgm:pt modelId="{A1791326-E6AA-4863-A875-DD003BA9901D}">
      <dgm:prSet phldrT="[Texto]" custT="1"/>
      <dgm:spPr/>
      <dgm:t>
        <a:bodyPr/>
        <a:lstStyle/>
        <a:p>
          <a:r>
            <a:rPr lang="es-UY" sz="2000" dirty="0" smtClean="0"/>
            <a:t>Monitoreo</a:t>
          </a:r>
          <a:endParaRPr lang="es-UY" sz="2000" dirty="0"/>
        </a:p>
      </dgm:t>
    </dgm:pt>
    <dgm:pt modelId="{13D6C3B4-5244-4714-868E-5D5B15482AD7}" type="parTrans" cxnId="{7812A790-89DC-489B-969C-26C2787834E7}">
      <dgm:prSet/>
      <dgm:spPr/>
      <dgm:t>
        <a:bodyPr/>
        <a:lstStyle/>
        <a:p>
          <a:endParaRPr lang="es-UY" sz="2000"/>
        </a:p>
      </dgm:t>
    </dgm:pt>
    <dgm:pt modelId="{0BFDEF36-A52A-4E79-8860-69A66BFEE3EE}" type="sibTrans" cxnId="{7812A790-89DC-489B-969C-26C2787834E7}">
      <dgm:prSet custT="1"/>
      <dgm:spPr/>
      <dgm:t>
        <a:bodyPr/>
        <a:lstStyle/>
        <a:p>
          <a:endParaRPr lang="es-UY" sz="2000"/>
        </a:p>
      </dgm:t>
    </dgm:pt>
    <dgm:pt modelId="{525CFC7B-698A-4EB1-8D4A-A5A913C7A343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UY" sz="2000" dirty="0" smtClean="0"/>
            <a:t>Evaluación</a:t>
          </a:r>
          <a:endParaRPr lang="es-UY" sz="2000" dirty="0"/>
        </a:p>
      </dgm:t>
    </dgm:pt>
    <dgm:pt modelId="{24D21845-CC3E-4E1E-BB5C-23398F40A505}" type="parTrans" cxnId="{D11C22E4-F4C5-4457-B76D-D729DAE3E26F}">
      <dgm:prSet/>
      <dgm:spPr/>
      <dgm:t>
        <a:bodyPr/>
        <a:lstStyle/>
        <a:p>
          <a:endParaRPr lang="es-UY" sz="2000"/>
        </a:p>
      </dgm:t>
    </dgm:pt>
    <dgm:pt modelId="{EBC53EDB-0312-4D21-8B50-D068255ABA9E}" type="sibTrans" cxnId="{D11C22E4-F4C5-4457-B76D-D729DAE3E26F}">
      <dgm:prSet custT="1"/>
      <dgm:spPr/>
      <dgm:t>
        <a:bodyPr/>
        <a:lstStyle/>
        <a:p>
          <a:endParaRPr lang="es-UY" sz="2000"/>
        </a:p>
      </dgm:t>
    </dgm:pt>
    <dgm:pt modelId="{23432BA1-2BAC-42D1-B058-0B482BC76703}">
      <dgm:prSet phldrT="[Texto]" custT="1"/>
      <dgm:spPr/>
      <dgm:t>
        <a:bodyPr/>
        <a:lstStyle/>
        <a:p>
          <a:r>
            <a:rPr lang="es-UY" sz="2000" dirty="0" err="1" smtClean="0"/>
            <a:t>Implemen-tación</a:t>
          </a:r>
          <a:endParaRPr lang="es-UY" sz="2000" dirty="0"/>
        </a:p>
      </dgm:t>
    </dgm:pt>
    <dgm:pt modelId="{E97FE729-0D27-4CE7-8505-9E163C6F37A9}" type="parTrans" cxnId="{953962D7-C40E-461D-936E-98FCF2F2CDBD}">
      <dgm:prSet/>
      <dgm:spPr/>
      <dgm:t>
        <a:bodyPr/>
        <a:lstStyle/>
        <a:p>
          <a:endParaRPr lang="es-UY" sz="2000"/>
        </a:p>
      </dgm:t>
    </dgm:pt>
    <dgm:pt modelId="{CD6FECE7-EEB6-4AD1-9547-EBE3768C8B0A}" type="sibTrans" cxnId="{953962D7-C40E-461D-936E-98FCF2F2CDBD}">
      <dgm:prSet custT="1"/>
      <dgm:spPr/>
      <dgm:t>
        <a:bodyPr/>
        <a:lstStyle/>
        <a:p>
          <a:endParaRPr lang="es-UY" sz="2000"/>
        </a:p>
      </dgm:t>
    </dgm:pt>
    <dgm:pt modelId="{EE890480-0821-4FFE-BCF2-56FE687C896A}">
      <dgm:prSet phldrT="[Texto]" custT="1"/>
      <dgm:spPr/>
      <dgm:t>
        <a:bodyPr/>
        <a:lstStyle/>
        <a:p>
          <a:r>
            <a:rPr lang="es-UY" sz="1900" dirty="0" smtClean="0"/>
            <a:t>Presupuesta-</a:t>
          </a:r>
        </a:p>
        <a:p>
          <a:r>
            <a:rPr lang="es-UY" sz="1900" dirty="0" err="1" smtClean="0"/>
            <a:t>ción</a:t>
          </a:r>
          <a:r>
            <a:rPr lang="es-UY" sz="1900" dirty="0" smtClean="0"/>
            <a:t> </a:t>
          </a:r>
        </a:p>
        <a:p>
          <a:r>
            <a:rPr lang="es-UY" sz="1900" dirty="0" smtClean="0"/>
            <a:t>Plurianual</a:t>
          </a:r>
          <a:endParaRPr lang="es-UY" sz="1900" dirty="0"/>
        </a:p>
      </dgm:t>
    </dgm:pt>
    <dgm:pt modelId="{07C32617-2481-4E8C-80FA-8DE554C003B4}" type="parTrans" cxnId="{A35F6CA5-7B2F-435B-A3C8-8BED828CC7A8}">
      <dgm:prSet/>
      <dgm:spPr/>
      <dgm:t>
        <a:bodyPr/>
        <a:lstStyle/>
        <a:p>
          <a:endParaRPr lang="es-UY" sz="2000"/>
        </a:p>
      </dgm:t>
    </dgm:pt>
    <dgm:pt modelId="{7E9606A8-8721-4B5A-A65B-438947EFFD8B}" type="sibTrans" cxnId="{A35F6CA5-7B2F-435B-A3C8-8BED828CC7A8}">
      <dgm:prSet custT="1"/>
      <dgm:spPr/>
      <dgm:t>
        <a:bodyPr/>
        <a:lstStyle/>
        <a:p>
          <a:endParaRPr lang="es-UY" sz="2000"/>
        </a:p>
      </dgm:t>
    </dgm:pt>
    <dgm:pt modelId="{7734FA44-3174-449F-B524-76021C181D08}" type="pres">
      <dgm:prSet presAssocID="{BAF3CE07-AEC2-47C4-BA5D-14DB1FAB36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CDDA27F8-7030-441C-B0AB-903EB2027C45}" type="pres">
      <dgm:prSet presAssocID="{D3CF3062-52E2-402E-BDAC-CE45E769585D}" presName="node" presStyleLbl="node1" presStyleIdx="0" presStyleCnt="5" custScaleX="12005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026BD62-C823-4B90-9FDB-85F8D4115029}" type="pres">
      <dgm:prSet presAssocID="{700BE755-7099-457A-A42A-E7786DB28B4F}" presName="sibTrans" presStyleLbl="sibTrans2D1" presStyleIdx="0" presStyleCnt="5"/>
      <dgm:spPr/>
      <dgm:t>
        <a:bodyPr/>
        <a:lstStyle/>
        <a:p>
          <a:endParaRPr lang="es-UY"/>
        </a:p>
      </dgm:t>
    </dgm:pt>
    <dgm:pt modelId="{3E085029-F451-4DF4-98DC-E409C9312C92}" type="pres">
      <dgm:prSet presAssocID="{700BE755-7099-457A-A42A-E7786DB28B4F}" presName="connectorText" presStyleLbl="sibTrans2D1" presStyleIdx="0" presStyleCnt="5"/>
      <dgm:spPr/>
      <dgm:t>
        <a:bodyPr/>
        <a:lstStyle/>
        <a:p>
          <a:endParaRPr lang="es-UY"/>
        </a:p>
      </dgm:t>
    </dgm:pt>
    <dgm:pt modelId="{36671F72-0591-4C91-9972-19B6EA3ED57E}" type="pres">
      <dgm:prSet presAssocID="{EE890480-0821-4FFE-BCF2-56FE687C896A}" presName="node" presStyleLbl="node1" presStyleIdx="1" presStyleCnt="5" custScaleX="11788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2AE5603-2CC1-47A1-A809-5002C8EB9CBA}" type="pres">
      <dgm:prSet presAssocID="{7E9606A8-8721-4B5A-A65B-438947EFFD8B}" presName="sibTrans" presStyleLbl="sibTrans2D1" presStyleIdx="1" presStyleCnt="5"/>
      <dgm:spPr/>
      <dgm:t>
        <a:bodyPr/>
        <a:lstStyle/>
        <a:p>
          <a:endParaRPr lang="es-UY"/>
        </a:p>
      </dgm:t>
    </dgm:pt>
    <dgm:pt modelId="{145D6C9B-7EF6-4421-90E0-009010025205}" type="pres">
      <dgm:prSet presAssocID="{7E9606A8-8721-4B5A-A65B-438947EFFD8B}" presName="connectorText" presStyleLbl="sibTrans2D1" presStyleIdx="1" presStyleCnt="5"/>
      <dgm:spPr/>
      <dgm:t>
        <a:bodyPr/>
        <a:lstStyle/>
        <a:p>
          <a:endParaRPr lang="es-UY"/>
        </a:p>
      </dgm:t>
    </dgm:pt>
    <dgm:pt modelId="{D16C5C38-5ABB-4ED8-9543-B1CF75F4251E}" type="pres">
      <dgm:prSet presAssocID="{23432BA1-2BAC-42D1-B058-0B482BC76703}" presName="node" presStyleLbl="node1" presStyleIdx="2" presStyleCnt="5" custScaleX="11089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36919FE-9A2F-45D8-8B7C-EDDB77B4CAB0}" type="pres">
      <dgm:prSet presAssocID="{CD6FECE7-EEB6-4AD1-9547-EBE3768C8B0A}" presName="sibTrans" presStyleLbl="sibTrans2D1" presStyleIdx="2" presStyleCnt="5"/>
      <dgm:spPr/>
      <dgm:t>
        <a:bodyPr/>
        <a:lstStyle/>
        <a:p>
          <a:endParaRPr lang="es-UY"/>
        </a:p>
      </dgm:t>
    </dgm:pt>
    <dgm:pt modelId="{013C6FD9-646D-492A-9772-C54E286E8B40}" type="pres">
      <dgm:prSet presAssocID="{CD6FECE7-EEB6-4AD1-9547-EBE3768C8B0A}" presName="connectorText" presStyleLbl="sibTrans2D1" presStyleIdx="2" presStyleCnt="5"/>
      <dgm:spPr/>
      <dgm:t>
        <a:bodyPr/>
        <a:lstStyle/>
        <a:p>
          <a:endParaRPr lang="es-UY"/>
        </a:p>
      </dgm:t>
    </dgm:pt>
    <dgm:pt modelId="{3D600C9F-D96F-4366-86C1-5F2F6D810C3B}" type="pres">
      <dgm:prSet presAssocID="{A1791326-E6AA-4863-A875-DD003BA9901D}" presName="node" presStyleLbl="node1" presStyleIdx="3" presStyleCnt="5" custScaleX="11852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EB0CFD24-4085-490D-ADB3-FCAFCD80C9D5}" type="pres">
      <dgm:prSet presAssocID="{0BFDEF36-A52A-4E79-8860-69A66BFEE3EE}" presName="sibTrans" presStyleLbl="sibTrans2D1" presStyleIdx="3" presStyleCnt="5"/>
      <dgm:spPr/>
      <dgm:t>
        <a:bodyPr/>
        <a:lstStyle/>
        <a:p>
          <a:endParaRPr lang="es-UY"/>
        </a:p>
      </dgm:t>
    </dgm:pt>
    <dgm:pt modelId="{115505F0-10CF-43EE-BD2A-D361BB20986B}" type="pres">
      <dgm:prSet presAssocID="{0BFDEF36-A52A-4E79-8860-69A66BFEE3EE}" presName="connectorText" presStyleLbl="sibTrans2D1" presStyleIdx="3" presStyleCnt="5"/>
      <dgm:spPr/>
      <dgm:t>
        <a:bodyPr/>
        <a:lstStyle/>
        <a:p>
          <a:endParaRPr lang="es-UY"/>
        </a:p>
      </dgm:t>
    </dgm:pt>
    <dgm:pt modelId="{6B3DD5D1-D489-4FE0-9401-F2CECA5C458F}" type="pres">
      <dgm:prSet presAssocID="{525CFC7B-698A-4EB1-8D4A-A5A913C7A343}" presName="node" presStyleLbl="node1" presStyleIdx="4" presStyleCnt="5" custScaleX="11354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7F45A95-3755-4556-91DE-283A4587E814}" type="pres">
      <dgm:prSet presAssocID="{EBC53EDB-0312-4D21-8B50-D068255ABA9E}" presName="sibTrans" presStyleLbl="sibTrans2D1" presStyleIdx="4" presStyleCnt="5"/>
      <dgm:spPr/>
      <dgm:t>
        <a:bodyPr/>
        <a:lstStyle/>
        <a:p>
          <a:endParaRPr lang="es-UY"/>
        </a:p>
      </dgm:t>
    </dgm:pt>
    <dgm:pt modelId="{DFC1F5C0-20E3-4E4E-97BC-CFEA6533449D}" type="pres">
      <dgm:prSet presAssocID="{EBC53EDB-0312-4D21-8B50-D068255ABA9E}" presName="connectorText" presStyleLbl="sibTrans2D1" presStyleIdx="4" presStyleCnt="5"/>
      <dgm:spPr/>
      <dgm:t>
        <a:bodyPr/>
        <a:lstStyle/>
        <a:p>
          <a:endParaRPr lang="es-UY"/>
        </a:p>
      </dgm:t>
    </dgm:pt>
  </dgm:ptLst>
  <dgm:cxnLst>
    <dgm:cxn modelId="{F3DC36B9-CA8B-45E5-8C94-8DE604BDDC55}" type="presOf" srcId="{0BFDEF36-A52A-4E79-8860-69A66BFEE3EE}" destId="{EB0CFD24-4085-490D-ADB3-FCAFCD80C9D5}" srcOrd="0" destOrd="0" presId="urn:microsoft.com/office/officeart/2005/8/layout/cycle2"/>
    <dgm:cxn modelId="{C5A8A0E0-347C-48E6-B872-8198A64B50B7}" type="presOf" srcId="{BAF3CE07-AEC2-47C4-BA5D-14DB1FAB3688}" destId="{7734FA44-3174-449F-B524-76021C181D08}" srcOrd="0" destOrd="0" presId="urn:microsoft.com/office/officeart/2005/8/layout/cycle2"/>
    <dgm:cxn modelId="{1676867D-984B-47E0-8719-7890819AFA51}" type="presOf" srcId="{CD6FECE7-EEB6-4AD1-9547-EBE3768C8B0A}" destId="{D36919FE-9A2F-45D8-8B7C-EDDB77B4CAB0}" srcOrd="0" destOrd="0" presId="urn:microsoft.com/office/officeart/2005/8/layout/cycle2"/>
    <dgm:cxn modelId="{763C0E61-11C4-46BC-928D-D1DD2251F6A2}" type="presOf" srcId="{700BE755-7099-457A-A42A-E7786DB28B4F}" destId="{3026BD62-C823-4B90-9FDB-85F8D4115029}" srcOrd="0" destOrd="0" presId="urn:microsoft.com/office/officeart/2005/8/layout/cycle2"/>
    <dgm:cxn modelId="{03C4245B-69BA-4C68-A45A-8BB29A9844C6}" type="presOf" srcId="{525CFC7B-698A-4EB1-8D4A-A5A913C7A343}" destId="{6B3DD5D1-D489-4FE0-9401-F2CECA5C458F}" srcOrd="0" destOrd="0" presId="urn:microsoft.com/office/officeart/2005/8/layout/cycle2"/>
    <dgm:cxn modelId="{FA733C6C-055D-407E-BE29-14DA51550D8D}" type="presOf" srcId="{A1791326-E6AA-4863-A875-DD003BA9901D}" destId="{3D600C9F-D96F-4366-86C1-5F2F6D810C3B}" srcOrd="0" destOrd="0" presId="urn:microsoft.com/office/officeart/2005/8/layout/cycle2"/>
    <dgm:cxn modelId="{953962D7-C40E-461D-936E-98FCF2F2CDBD}" srcId="{BAF3CE07-AEC2-47C4-BA5D-14DB1FAB3688}" destId="{23432BA1-2BAC-42D1-B058-0B482BC76703}" srcOrd="2" destOrd="0" parTransId="{E97FE729-0D27-4CE7-8505-9E163C6F37A9}" sibTransId="{CD6FECE7-EEB6-4AD1-9547-EBE3768C8B0A}"/>
    <dgm:cxn modelId="{3F8DC5ED-67D8-4388-AE92-43D28B4B7D38}" type="presOf" srcId="{EBC53EDB-0312-4D21-8B50-D068255ABA9E}" destId="{DFC1F5C0-20E3-4E4E-97BC-CFEA6533449D}" srcOrd="1" destOrd="0" presId="urn:microsoft.com/office/officeart/2005/8/layout/cycle2"/>
    <dgm:cxn modelId="{56FA26ED-C6F3-48A1-B508-87C429305942}" type="presOf" srcId="{CD6FECE7-EEB6-4AD1-9547-EBE3768C8B0A}" destId="{013C6FD9-646D-492A-9772-C54E286E8B40}" srcOrd="1" destOrd="0" presId="urn:microsoft.com/office/officeart/2005/8/layout/cycle2"/>
    <dgm:cxn modelId="{92C6B79D-17A5-4388-A1CE-7E26292CB293}" type="presOf" srcId="{D3CF3062-52E2-402E-BDAC-CE45E769585D}" destId="{CDDA27F8-7030-441C-B0AB-903EB2027C45}" srcOrd="0" destOrd="0" presId="urn:microsoft.com/office/officeart/2005/8/layout/cycle2"/>
    <dgm:cxn modelId="{F374DE8F-5DA0-455E-B328-DB1258BBAECE}" type="presOf" srcId="{7E9606A8-8721-4B5A-A65B-438947EFFD8B}" destId="{32AE5603-2CC1-47A1-A809-5002C8EB9CBA}" srcOrd="0" destOrd="0" presId="urn:microsoft.com/office/officeart/2005/8/layout/cycle2"/>
    <dgm:cxn modelId="{DB10ABAE-F43B-445C-99D4-2F3954A1A903}" type="presOf" srcId="{EBC53EDB-0312-4D21-8B50-D068255ABA9E}" destId="{F7F45A95-3755-4556-91DE-283A4587E814}" srcOrd="0" destOrd="0" presId="urn:microsoft.com/office/officeart/2005/8/layout/cycle2"/>
    <dgm:cxn modelId="{DD628052-5B4B-4E0B-A3C1-51E175321E50}" srcId="{BAF3CE07-AEC2-47C4-BA5D-14DB1FAB3688}" destId="{D3CF3062-52E2-402E-BDAC-CE45E769585D}" srcOrd="0" destOrd="0" parTransId="{D0DBE122-214C-417D-9A6E-CF0D149DAE6F}" sibTransId="{700BE755-7099-457A-A42A-E7786DB28B4F}"/>
    <dgm:cxn modelId="{0A1EAB9B-3B67-4B94-97C9-39B44B0028C6}" type="presOf" srcId="{0BFDEF36-A52A-4E79-8860-69A66BFEE3EE}" destId="{115505F0-10CF-43EE-BD2A-D361BB20986B}" srcOrd="1" destOrd="0" presId="urn:microsoft.com/office/officeart/2005/8/layout/cycle2"/>
    <dgm:cxn modelId="{3EF6549F-E48C-4189-A870-C925D455AC97}" type="presOf" srcId="{700BE755-7099-457A-A42A-E7786DB28B4F}" destId="{3E085029-F451-4DF4-98DC-E409C9312C92}" srcOrd="1" destOrd="0" presId="urn:microsoft.com/office/officeart/2005/8/layout/cycle2"/>
    <dgm:cxn modelId="{43331248-F0BD-4D06-852E-81FAABD0EDA8}" type="presOf" srcId="{7E9606A8-8721-4B5A-A65B-438947EFFD8B}" destId="{145D6C9B-7EF6-4421-90E0-009010025205}" srcOrd="1" destOrd="0" presId="urn:microsoft.com/office/officeart/2005/8/layout/cycle2"/>
    <dgm:cxn modelId="{A35F6CA5-7B2F-435B-A3C8-8BED828CC7A8}" srcId="{BAF3CE07-AEC2-47C4-BA5D-14DB1FAB3688}" destId="{EE890480-0821-4FFE-BCF2-56FE687C896A}" srcOrd="1" destOrd="0" parTransId="{07C32617-2481-4E8C-80FA-8DE554C003B4}" sibTransId="{7E9606A8-8721-4B5A-A65B-438947EFFD8B}"/>
    <dgm:cxn modelId="{D11C22E4-F4C5-4457-B76D-D729DAE3E26F}" srcId="{BAF3CE07-AEC2-47C4-BA5D-14DB1FAB3688}" destId="{525CFC7B-698A-4EB1-8D4A-A5A913C7A343}" srcOrd="4" destOrd="0" parTransId="{24D21845-CC3E-4E1E-BB5C-23398F40A505}" sibTransId="{EBC53EDB-0312-4D21-8B50-D068255ABA9E}"/>
    <dgm:cxn modelId="{1618F33E-0B27-4582-BAF2-9156C1417D04}" type="presOf" srcId="{23432BA1-2BAC-42D1-B058-0B482BC76703}" destId="{D16C5C38-5ABB-4ED8-9543-B1CF75F4251E}" srcOrd="0" destOrd="0" presId="urn:microsoft.com/office/officeart/2005/8/layout/cycle2"/>
    <dgm:cxn modelId="{CA7CC2B2-7D3D-47FA-B804-25893FE8ECBF}" type="presOf" srcId="{EE890480-0821-4FFE-BCF2-56FE687C896A}" destId="{36671F72-0591-4C91-9972-19B6EA3ED57E}" srcOrd="0" destOrd="0" presId="urn:microsoft.com/office/officeart/2005/8/layout/cycle2"/>
    <dgm:cxn modelId="{7812A790-89DC-489B-969C-26C2787834E7}" srcId="{BAF3CE07-AEC2-47C4-BA5D-14DB1FAB3688}" destId="{A1791326-E6AA-4863-A875-DD003BA9901D}" srcOrd="3" destOrd="0" parTransId="{13D6C3B4-5244-4714-868E-5D5B15482AD7}" sibTransId="{0BFDEF36-A52A-4E79-8860-69A66BFEE3EE}"/>
    <dgm:cxn modelId="{E35A335B-4AD5-4AE6-B0EC-1AEB1A173A0C}" type="presParOf" srcId="{7734FA44-3174-449F-B524-76021C181D08}" destId="{CDDA27F8-7030-441C-B0AB-903EB2027C45}" srcOrd="0" destOrd="0" presId="urn:microsoft.com/office/officeart/2005/8/layout/cycle2"/>
    <dgm:cxn modelId="{52FD40A8-8E00-4798-A4B6-BA9B4C53992D}" type="presParOf" srcId="{7734FA44-3174-449F-B524-76021C181D08}" destId="{3026BD62-C823-4B90-9FDB-85F8D4115029}" srcOrd="1" destOrd="0" presId="urn:microsoft.com/office/officeart/2005/8/layout/cycle2"/>
    <dgm:cxn modelId="{D5A4DC15-824D-4491-BF34-DCD41F53FEEF}" type="presParOf" srcId="{3026BD62-C823-4B90-9FDB-85F8D4115029}" destId="{3E085029-F451-4DF4-98DC-E409C9312C92}" srcOrd="0" destOrd="0" presId="urn:microsoft.com/office/officeart/2005/8/layout/cycle2"/>
    <dgm:cxn modelId="{A23F6126-9620-4780-8DD5-A9D09021676B}" type="presParOf" srcId="{7734FA44-3174-449F-B524-76021C181D08}" destId="{36671F72-0591-4C91-9972-19B6EA3ED57E}" srcOrd="2" destOrd="0" presId="urn:microsoft.com/office/officeart/2005/8/layout/cycle2"/>
    <dgm:cxn modelId="{5AAAC50F-7C30-43D1-8F41-697F45BA96BE}" type="presParOf" srcId="{7734FA44-3174-449F-B524-76021C181D08}" destId="{32AE5603-2CC1-47A1-A809-5002C8EB9CBA}" srcOrd="3" destOrd="0" presId="urn:microsoft.com/office/officeart/2005/8/layout/cycle2"/>
    <dgm:cxn modelId="{B0E3B9CE-2F67-4635-8768-08A2855D49C0}" type="presParOf" srcId="{32AE5603-2CC1-47A1-A809-5002C8EB9CBA}" destId="{145D6C9B-7EF6-4421-90E0-009010025205}" srcOrd="0" destOrd="0" presId="urn:microsoft.com/office/officeart/2005/8/layout/cycle2"/>
    <dgm:cxn modelId="{D32B9C17-CD22-42A3-A3BE-16E9B076445C}" type="presParOf" srcId="{7734FA44-3174-449F-B524-76021C181D08}" destId="{D16C5C38-5ABB-4ED8-9543-B1CF75F4251E}" srcOrd="4" destOrd="0" presId="urn:microsoft.com/office/officeart/2005/8/layout/cycle2"/>
    <dgm:cxn modelId="{C019BB1B-96B5-4378-A1F6-D221FDB59D45}" type="presParOf" srcId="{7734FA44-3174-449F-B524-76021C181D08}" destId="{D36919FE-9A2F-45D8-8B7C-EDDB77B4CAB0}" srcOrd="5" destOrd="0" presId="urn:microsoft.com/office/officeart/2005/8/layout/cycle2"/>
    <dgm:cxn modelId="{09E1E53A-BE89-4187-84B0-06475C264CC8}" type="presParOf" srcId="{D36919FE-9A2F-45D8-8B7C-EDDB77B4CAB0}" destId="{013C6FD9-646D-492A-9772-C54E286E8B40}" srcOrd="0" destOrd="0" presId="urn:microsoft.com/office/officeart/2005/8/layout/cycle2"/>
    <dgm:cxn modelId="{BBB22245-A4C6-4B6F-BF5D-D0F07F7919F3}" type="presParOf" srcId="{7734FA44-3174-449F-B524-76021C181D08}" destId="{3D600C9F-D96F-4366-86C1-5F2F6D810C3B}" srcOrd="6" destOrd="0" presId="urn:microsoft.com/office/officeart/2005/8/layout/cycle2"/>
    <dgm:cxn modelId="{7EFACA61-300E-42D7-B86A-FA3C1B89FA09}" type="presParOf" srcId="{7734FA44-3174-449F-B524-76021C181D08}" destId="{EB0CFD24-4085-490D-ADB3-FCAFCD80C9D5}" srcOrd="7" destOrd="0" presId="urn:microsoft.com/office/officeart/2005/8/layout/cycle2"/>
    <dgm:cxn modelId="{FBDF11D2-7650-4FB1-8E87-B4CA09B2171B}" type="presParOf" srcId="{EB0CFD24-4085-490D-ADB3-FCAFCD80C9D5}" destId="{115505F0-10CF-43EE-BD2A-D361BB20986B}" srcOrd="0" destOrd="0" presId="urn:microsoft.com/office/officeart/2005/8/layout/cycle2"/>
    <dgm:cxn modelId="{87B60E7C-13B1-40CE-9DD4-35020E90996A}" type="presParOf" srcId="{7734FA44-3174-449F-B524-76021C181D08}" destId="{6B3DD5D1-D489-4FE0-9401-F2CECA5C458F}" srcOrd="8" destOrd="0" presId="urn:microsoft.com/office/officeart/2005/8/layout/cycle2"/>
    <dgm:cxn modelId="{527137BB-6DD9-416C-8463-8028C9B87917}" type="presParOf" srcId="{7734FA44-3174-449F-B524-76021C181D08}" destId="{F7F45A95-3755-4556-91DE-283A4587E814}" srcOrd="9" destOrd="0" presId="urn:microsoft.com/office/officeart/2005/8/layout/cycle2"/>
    <dgm:cxn modelId="{1DD4667D-07B1-4B9D-902F-1911BF496B8D}" type="presParOf" srcId="{F7F45A95-3755-4556-91DE-283A4587E814}" destId="{DFC1F5C0-20E3-4E4E-97BC-CFEA6533449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B93151-0664-414F-82DA-4ADC4626BEC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D0B6C20-2086-4440-A513-9C784EFAE100}">
      <dgm:prSet phldrT="[Texto]" custT="1"/>
      <dgm:spPr/>
      <dgm:t>
        <a:bodyPr/>
        <a:lstStyle/>
        <a:p>
          <a:r>
            <a:rPr lang="es-UY" sz="2000" noProof="0" dirty="0" smtClean="0"/>
            <a:t>¿Cómo alcanzar un </a:t>
          </a:r>
          <a:r>
            <a:rPr lang="es-UY" sz="2000" b="1" u="sng" noProof="0" dirty="0" smtClean="0"/>
            <a:t>análisis integral </a:t>
          </a:r>
          <a:r>
            <a:rPr lang="es-UY" sz="2000" noProof="0" dirty="0" smtClean="0"/>
            <a:t>que identifique los principales factores que afectan el desempeño?</a:t>
          </a:r>
          <a:endParaRPr lang="es-UY" sz="2000" noProof="0" dirty="0"/>
        </a:p>
      </dgm:t>
    </dgm:pt>
    <dgm:pt modelId="{E8EE66B6-ECBA-4275-86B0-40699637ED92}" type="parTrans" cxnId="{974FAF0B-C40E-45FF-B073-DD4BEBAEA797}">
      <dgm:prSet/>
      <dgm:spPr/>
      <dgm:t>
        <a:bodyPr/>
        <a:lstStyle/>
        <a:p>
          <a:endParaRPr lang="es-UY" sz="2000" noProof="0"/>
        </a:p>
      </dgm:t>
    </dgm:pt>
    <dgm:pt modelId="{F610AE28-AFB7-409C-BC73-DAD6AA59A354}" type="sibTrans" cxnId="{974FAF0B-C40E-45FF-B073-DD4BEBAEA797}">
      <dgm:prSet/>
      <dgm:spPr/>
      <dgm:t>
        <a:bodyPr/>
        <a:lstStyle/>
        <a:p>
          <a:endParaRPr lang="es-UY" sz="2000" noProof="0"/>
        </a:p>
      </dgm:t>
    </dgm:pt>
    <dgm:pt modelId="{C3897590-6A39-4ED7-8165-96FB6AAD35CA}">
      <dgm:prSet phldrT="[Texto]" custT="1"/>
      <dgm:spPr/>
      <dgm:t>
        <a:bodyPr lIns="36000" rIns="36000"/>
        <a:lstStyle/>
        <a:p>
          <a:r>
            <a:rPr lang="es-UY" sz="2000" noProof="0" dirty="0" smtClean="0"/>
            <a:t>Acompañamiento activo</a:t>
          </a:r>
          <a:endParaRPr lang="es-UY" sz="2000" noProof="0" dirty="0"/>
        </a:p>
      </dgm:t>
    </dgm:pt>
    <dgm:pt modelId="{171765AC-E282-45FE-AB14-25492F3F773D}" type="parTrans" cxnId="{E277FF9C-9391-43A5-9B58-50EB2C8DEF35}">
      <dgm:prSet/>
      <dgm:spPr/>
      <dgm:t>
        <a:bodyPr/>
        <a:lstStyle/>
        <a:p>
          <a:endParaRPr lang="es-UY" sz="2000" noProof="0"/>
        </a:p>
      </dgm:t>
    </dgm:pt>
    <dgm:pt modelId="{2E7C49A2-9D5C-48A7-9F1C-7A73EC2AB492}" type="sibTrans" cxnId="{E277FF9C-9391-43A5-9B58-50EB2C8DEF35}">
      <dgm:prSet/>
      <dgm:spPr/>
      <dgm:t>
        <a:bodyPr/>
        <a:lstStyle/>
        <a:p>
          <a:endParaRPr lang="es-UY" sz="2000" noProof="0"/>
        </a:p>
      </dgm:t>
    </dgm:pt>
    <dgm:pt modelId="{7C0EE205-0567-452B-9DEB-33DADB943904}">
      <dgm:prSet phldrT="[Texto]" custT="1"/>
      <dgm:spPr/>
      <dgm:t>
        <a:bodyPr lIns="36000" rIns="36000"/>
        <a:lstStyle/>
        <a:p>
          <a:r>
            <a:rPr lang="es-UY" sz="2000" noProof="0" dirty="0" smtClean="0"/>
            <a:t>Descriptivo vs evaluativo</a:t>
          </a:r>
          <a:endParaRPr lang="es-UY" sz="2000" noProof="0" dirty="0"/>
        </a:p>
      </dgm:t>
    </dgm:pt>
    <dgm:pt modelId="{2C323359-4C5D-48EB-941D-C77E6C8BAFEC}" type="parTrans" cxnId="{07F3A4AD-5B6C-4FB6-9FEC-82EE359CACA3}">
      <dgm:prSet/>
      <dgm:spPr/>
      <dgm:t>
        <a:bodyPr/>
        <a:lstStyle/>
        <a:p>
          <a:endParaRPr lang="es-UY" sz="2000" noProof="0"/>
        </a:p>
      </dgm:t>
    </dgm:pt>
    <dgm:pt modelId="{E680FB59-A7DD-4AC4-9600-62178641CE0F}" type="sibTrans" cxnId="{07F3A4AD-5B6C-4FB6-9FEC-82EE359CACA3}">
      <dgm:prSet/>
      <dgm:spPr/>
      <dgm:t>
        <a:bodyPr/>
        <a:lstStyle/>
        <a:p>
          <a:endParaRPr lang="es-UY" sz="2000" noProof="0"/>
        </a:p>
      </dgm:t>
    </dgm:pt>
    <dgm:pt modelId="{DC605F27-4C59-44E1-A021-5C4B2FC62778}">
      <dgm:prSet phldrT="[Texto]" custT="1"/>
      <dgm:spPr/>
      <dgm:t>
        <a:bodyPr lIns="36000" rIns="36000"/>
        <a:lstStyle/>
        <a:p>
          <a:r>
            <a:rPr lang="es-UY" sz="2000" noProof="0" dirty="0" smtClean="0"/>
            <a:t>Análisis interdisciplinario</a:t>
          </a:r>
          <a:endParaRPr lang="es-UY" sz="2000" noProof="0" dirty="0"/>
        </a:p>
      </dgm:t>
    </dgm:pt>
    <dgm:pt modelId="{81AD6BB7-68C7-4DD8-8078-6DCE074E3588}" type="parTrans" cxnId="{5B68DE26-1683-441D-8FC1-A785690681FE}">
      <dgm:prSet/>
      <dgm:spPr/>
      <dgm:t>
        <a:bodyPr/>
        <a:lstStyle/>
        <a:p>
          <a:endParaRPr lang="es-UY" sz="2000" noProof="0"/>
        </a:p>
      </dgm:t>
    </dgm:pt>
    <dgm:pt modelId="{F970AA08-57B5-47D8-AE93-582B98E54E29}" type="sibTrans" cxnId="{5B68DE26-1683-441D-8FC1-A785690681FE}">
      <dgm:prSet/>
      <dgm:spPr/>
      <dgm:t>
        <a:bodyPr/>
        <a:lstStyle/>
        <a:p>
          <a:endParaRPr lang="es-UY" sz="2000" noProof="0"/>
        </a:p>
      </dgm:t>
    </dgm:pt>
    <dgm:pt modelId="{7C7A3F4B-D9C3-4228-940D-56DC19B16568}">
      <dgm:prSet phldrT="[Texto]" custT="1"/>
      <dgm:spPr/>
      <dgm:t>
        <a:bodyPr/>
        <a:lstStyle/>
        <a:p>
          <a:r>
            <a:rPr lang="es-UY" sz="2000" noProof="0" dirty="0" smtClean="0"/>
            <a:t>Análisis simultáneo de las tres dimensiones (DID) en el tiempo</a:t>
          </a:r>
          <a:endParaRPr lang="es-UY" sz="2000" noProof="0" dirty="0"/>
        </a:p>
      </dgm:t>
    </dgm:pt>
    <dgm:pt modelId="{6EEC61AB-B70E-4B75-8F16-BE96305B181F}" type="parTrans" cxnId="{44416600-B165-467C-B49C-A44D87E15ABA}">
      <dgm:prSet/>
      <dgm:spPr/>
      <dgm:t>
        <a:bodyPr/>
        <a:lstStyle/>
        <a:p>
          <a:endParaRPr lang="es-UY" sz="2000" noProof="0"/>
        </a:p>
      </dgm:t>
    </dgm:pt>
    <dgm:pt modelId="{F1BEFD26-5150-4A97-9063-A40407F5679A}" type="sibTrans" cxnId="{44416600-B165-467C-B49C-A44D87E15ABA}">
      <dgm:prSet/>
      <dgm:spPr/>
      <dgm:t>
        <a:bodyPr/>
        <a:lstStyle/>
        <a:p>
          <a:endParaRPr lang="es-UY" sz="2000" noProof="0"/>
        </a:p>
      </dgm:t>
    </dgm:pt>
    <dgm:pt modelId="{9956183E-7B90-41DC-B88B-D9A6E9E5A1DB}">
      <dgm:prSet phldrT="[Texto]" custT="1"/>
      <dgm:spPr/>
      <dgm:t>
        <a:bodyPr/>
        <a:lstStyle/>
        <a:p>
          <a:r>
            <a:rPr lang="es-UY" sz="2000" dirty="0" smtClean="0"/>
            <a:t>¿Cómo superar la </a:t>
          </a:r>
          <a:r>
            <a:rPr lang="es-UY" sz="2000" b="1" u="sng" dirty="0" smtClean="0"/>
            <a:t>inexistencia de un diseño explícito </a:t>
          </a:r>
          <a:r>
            <a:rPr lang="es-UY" sz="2000" dirty="0" smtClean="0"/>
            <a:t>de la intervención?</a:t>
          </a:r>
          <a:endParaRPr lang="es-UY" sz="2000" noProof="0" dirty="0"/>
        </a:p>
      </dgm:t>
    </dgm:pt>
    <dgm:pt modelId="{1CD728C4-4032-400F-9693-F17BA959EE08}" type="parTrans" cxnId="{AA6D7B79-9DBC-4424-A4CB-59910C9106D6}">
      <dgm:prSet/>
      <dgm:spPr/>
      <dgm:t>
        <a:bodyPr/>
        <a:lstStyle/>
        <a:p>
          <a:endParaRPr lang="es-MX"/>
        </a:p>
      </dgm:t>
    </dgm:pt>
    <dgm:pt modelId="{E1816D6E-601F-4E0F-AC96-D7ADDC4016AA}" type="sibTrans" cxnId="{AA6D7B79-9DBC-4424-A4CB-59910C9106D6}">
      <dgm:prSet/>
      <dgm:spPr/>
      <dgm:t>
        <a:bodyPr/>
        <a:lstStyle/>
        <a:p>
          <a:endParaRPr lang="es-MX"/>
        </a:p>
      </dgm:t>
    </dgm:pt>
    <dgm:pt modelId="{086EAF9C-39CB-497F-9AF7-2DA6FC946B52}">
      <dgm:prSet phldrT="[Texto]" custT="1"/>
      <dgm:spPr/>
      <dgm:t>
        <a:bodyPr lIns="0" tIns="36000" rIns="0" bIns="252000"/>
        <a:lstStyle/>
        <a:p>
          <a:r>
            <a:rPr lang="es-UY" sz="1800" noProof="0" dirty="0" smtClean="0"/>
            <a:t>Siempre hay un diseño  </a:t>
          </a:r>
          <a:endParaRPr lang="es-UY" sz="1800" noProof="0" dirty="0"/>
        </a:p>
      </dgm:t>
    </dgm:pt>
    <dgm:pt modelId="{BDED3DED-ED47-45EB-BEB8-8C7679044AFF}" type="parTrans" cxnId="{4D0E2A02-23C7-496F-8D7F-AB54AF53F3AC}">
      <dgm:prSet/>
      <dgm:spPr/>
      <dgm:t>
        <a:bodyPr/>
        <a:lstStyle/>
        <a:p>
          <a:endParaRPr lang="es-MX"/>
        </a:p>
      </dgm:t>
    </dgm:pt>
    <dgm:pt modelId="{730B554F-6877-49E5-8B14-9B0D3BB8E297}" type="sibTrans" cxnId="{4D0E2A02-23C7-496F-8D7F-AB54AF53F3AC}">
      <dgm:prSet/>
      <dgm:spPr/>
      <dgm:t>
        <a:bodyPr/>
        <a:lstStyle/>
        <a:p>
          <a:endParaRPr lang="es-MX"/>
        </a:p>
      </dgm:t>
    </dgm:pt>
    <dgm:pt modelId="{EB4E8318-005E-4DE6-8C47-857D754E62C7}">
      <dgm:prSet phldrT="[Texto]" custT="1"/>
      <dgm:spPr/>
      <dgm:t>
        <a:bodyPr lIns="0" tIns="36000" rIns="0" bIns="252000"/>
        <a:lstStyle/>
        <a:p>
          <a:r>
            <a:rPr lang="es-UY" sz="1800" noProof="0" dirty="0" smtClean="0"/>
            <a:t>Rol activo de la intervención para explicitar objetivos</a:t>
          </a:r>
          <a:endParaRPr lang="es-UY" sz="1800" noProof="0" dirty="0"/>
        </a:p>
      </dgm:t>
    </dgm:pt>
    <dgm:pt modelId="{CF89F7A9-A51E-4F12-8922-76238FFF3E35}" type="parTrans" cxnId="{D335A9A1-0F5B-4CDB-AE5A-4A604025E75B}">
      <dgm:prSet/>
      <dgm:spPr/>
      <dgm:t>
        <a:bodyPr/>
        <a:lstStyle/>
        <a:p>
          <a:endParaRPr lang="es-MX"/>
        </a:p>
      </dgm:t>
    </dgm:pt>
    <dgm:pt modelId="{074DF103-3D37-4085-862D-F38F143FC736}" type="sibTrans" cxnId="{D335A9A1-0F5B-4CDB-AE5A-4A604025E75B}">
      <dgm:prSet/>
      <dgm:spPr/>
      <dgm:t>
        <a:bodyPr/>
        <a:lstStyle/>
        <a:p>
          <a:endParaRPr lang="es-MX"/>
        </a:p>
      </dgm:t>
    </dgm:pt>
    <dgm:pt modelId="{A6E8BEA1-4EE3-46EF-92BA-B2AF149FF50C}">
      <dgm:prSet phldrT="[Texto]" custT="1"/>
      <dgm:spPr/>
      <dgm:t>
        <a:bodyPr lIns="0" tIns="36000" rIns="0" bIns="252000"/>
        <a:lstStyle/>
        <a:p>
          <a:r>
            <a:rPr lang="es-UY" sz="1800" noProof="0" dirty="0" smtClean="0"/>
            <a:t>Matriz de Objetivos como recurso metodológico</a:t>
          </a:r>
          <a:endParaRPr lang="es-UY" sz="1800" noProof="0" dirty="0"/>
        </a:p>
      </dgm:t>
    </dgm:pt>
    <dgm:pt modelId="{4FB26251-BF28-4A6D-9C77-2B71CB67A76F}" type="parTrans" cxnId="{CBFE2DDD-C00D-428C-B1A8-C0E23E4B420A}">
      <dgm:prSet/>
      <dgm:spPr/>
      <dgm:t>
        <a:bodyPr/>
        <a:lstStyle/>
        <a:p>
          <a:endParaRPr lang="es-MX"/>
        </a:p>
      </dgm:t>
    </dgm:pt>
    <dgm:pt modelId="{783F32BB-12A1-45C5-8152-DA39FC84C0F3}" type="sibTrans" cxnId="{CBFE2DDD-C00D-428C-B1A8-C0E23E4B420A}">
      <dgm:prSet/>
      <dgm:spPr/>
      <dgm:t>
        <a:bodyPr/>
        <a:lstStyle/>
        <a:p>
          <a:endParaRPr lang="es-MX"/>
        </a:p>
      </dgm:t>
    </dgm:pt>
    <dgm:pt modelId="{775312AC-8F6D-43B9-B209-9DBD83D881F0}">
      <dgm:prSet phldrT="[Texto]" custT="1"/>
      <dgm:spPr/>
      <dgm:t>
        <a:bodyPr/>
        <a:lstStyle/>
        <a:p>
          <a:r>
            <a:rPr lang="es-UY" sz="2000" noProof="0" dirty="0" smtClean="0"/>
            <a:t>¿Qué hacer en caso de </a:t>
          </a:r>
          <a:r>
            <a:rPr lang="es-UY" sz="2000" b="1" u="sng" noProof="0" dirty="0" smtClean="0"/>
            <a:t>desencuentros</a:t>
          </a:r>
          <a:r>
            <a:rPr lang="es-UY" sz="2000" noProof="0" dirty="0" smtClean="0"/>
            <a:t> entre evaluadores e intervención?</a:t>
          </a:r>
          <a:endParaRPr lang="es-UY" sz="2000" noProof="0" dirty="0"/>
        </a:p>
      </dgm:t>
    </dgm:pt>
    <dgm:pt modelId="{BF651F02-D874-4D37-8195-35935CBE88E6}" type="parTrans" cxnId="{19C410D2-F1A6-4E57-8952-EE8555C2179B}">
      <dgm:prSet/>
      <dgm:spPr/>
    </dgm:pt>
    <dgm:pt modelId="{7B554EF6-1273-40C7-923A-0188250E2F44}" type="sibTrans" cxnId="{19C410D2-F1A6-4E57-8952-EE8555C2179B}">
      <dgm:prSet/>
      <dgm:spPr/>
    </dgm:pt>
    <dgm:pt modelId="{33F36F1A-C734-42C6-B794-FEE9A9BB88E3}">
      <dgm:prSet phldrT="[Texto]" custT="1"/>
      <dgm:spPr/>
      <dgm:t>
        <a:bodyPr/>
        <a:lstStyle/>
        <a:p>
          <a:r>
            <a:rPr lang="es-UY" sz="2000" noProof="0" dirty="0" smtClean="0">
              <a:solidFill>
                <a:schemeClr val="tx1"/>
              </a:solidFill>
            </a:rPr>
            <a:t>Dirimir sobre bases técnicas</a:t>
          </a:r>
          <a:endParaRPr lang="es-UY" sz="2000" noProof="0" dirty="0">
            <a:solidFill>
              <a:schemeClr val="tx1"/>
            </a:solidFill>
          </a:endParaRPr>
        </a:p>
      </dgm:t>
    </dgm:pt>
    <dgm:pt modelId="{BBC67732-6463-4F47-BF31-41502AD1042B}" type="parTrans" cxnId="{9A2BBD77-56F5-48B1-89DA-F6FD1E53F41F}">
      <dgm:prSet/>
      <dgm:spPr/>
      <dgm:t>
        <a:bodyPr/>
        <a:lstStyle/>
        <a:p>
          <a:endParaRPr lang="es-ES"/>
        </a:p>
      </dgm:t>
    </dgm:pt>
    <dgm:pt modelId="{594EAC67-C75E-4DD8-AB1E-4A6FF6BB145E}" type="sibTrans" cxnId="{9A2BBD77-56F5-48B1-89DA-F6FD1E53F41F}">
      <dgm:prSet/>
      <dgm:spPr/>
      <dgm:t>
        <a:bodyPr/>
        <a:lstStyle/>
        <a:p>
          <a:endParaRPr lang="es-ES"/>
        </a:p>
      </dgm:t>
    </dgm:pt>
    <dgm:pt modelId="{75B61CCF-F5E6-4514-A645-F9AC0A942125}">
      <dgm:prSet phldrT="[Texto]" custT="1"/>
      <dgm:spPr/>
      <dgm:t>
        <a:bodyPr lIns="108000" rIns="108000"/>
        <a:lstStyle/>
        <a:p>
          <a:r>
            <a:rPr lang="es-UY" sz="2000" noProof="0" dirty="0" smtClean="0">
              <a:solidFill>
                <a:schemeClr val="tx1"/>
              </a:solidFill>
            </a:rPr>
            <a:t>Revisión de juicios sobre: (i) evidencias y (</a:t>
          </a:r>
          <a:r>
            <a:rPr lang="es-UY" sz="2000" noProof="0" dirty="0" err="1" smtClean="0">
              <a:solidFill>
                <a:schemeClr val="tx1"/>
              </a:solidFill>
            </a:rPr>
            <a:t>ii</a:t>
          </a:r>
          <a:r>
            <a:rPr lang="es-UY" sz="2000" noProof="0" dirty="0" smtClean="0">
              <a:solidFill>
                <a:schemeClr val="tx1"/>
              </a:solidFill>
            </a:rPr>
            <a:t>) base conceptual</a:t>
          </a:r>
          <a:endParaRPr lang="es-UY" sz="2000" noProof="0" dirty="0">
            <a:solidFill>
              <a:schemeClr val="tx1"/>
            </a:solidFill>
          </a:endParaRPr>
        </a:p>
      </dgm:t>
    </dgm:pt>
    <dgm:pt modelId="{346E8EC0-8D9E-42A9-BB6F-935AED15E110}" type="parTrans" cxnId="{37AC3215-F9C8-44A4-8AA3-3EC53E26444A}">
      <dgm:prSet/>
      <dgm:spPr/>
      <dgm:t>
        <a:bodyPr/>
        <a:lstStyle/>
        <a:p>
          <a:endParaRPr lang="es-ES"/>
        </a:p>
      </dgm:t>
    </dgm:pt>
    <dgm:pt modelId="{5BEE6324-79C4-4443-8E81-2DE9BC89DFE0}" type="sibTrans" cxnId="{37AC3215-F9C8-44A4-8AA3-3EC53E26444A}">
      <dgm:prSet/>
      <dgm:spPr/>
      <dgm:t>
        <a:bodyPr/>
        <a:lstStyle/>
        <a:p>
          <a:endParaRPr lang="es-ES"/>
        </a:p>
      </dgm:t>
    </dgm:pt>
    <dgm:pt modelId="{497A3B54-F65C-49D4-81FB-6AB99BB862A1}" type="pres">
      <dgm:prSet presAssocID="{D4B93151-0664-414F-82DA-4ADC4626BE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20F42-072B-43A6-A35D-376FA5A10F3F}" type="pres">
      <dgm:prSet presAssocID="{5D0B6C20-2086-4440-A513-9C784EFAE100}" presName="linNode" presStyleCnt="0"/>
      <dgm:spPr/>
      <dgm:t>
        <a:bodyPr/>
        <a:lstStyle/>
        <a:p>
          <a:endParaRPr lang="es-UY"/>
        </a:p>
      </dgm:t>
    </dgm:pt>
    <dgm:pt modelId="{E133AE16-429A-4380-B775-E39B4E1091C0}" type="pres">
      <dgm:prSet presAssocID="{5D0B6C20-2086-4440-A513-9C784EFAE100}" presName="parentText" presStyleLbl="node1" presStyleIdx="0" presStyleCnt="3" custScaleX="1599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EB66B-045D-47AC-A971-4CEA36F3FA35}" type="pres">
      <dgm:prSet presAssocID="{5D0B6C20-2086-4440-A513-9C784EFAE100}" presName="descendantText" presStyleLbl="alignAccFollowNode1" presStyleIdx="0" presStyleCnt="3" custScaleY="125647" custLinFactNeighborX="131" custLinFactNeighborY="-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AB19C-7357-4E06-87C1-B9ED147824FE}" type="pres">
      <dgm:prSet presAssocID="{F610AE28-AFB7-409C-BC73-DAD6AA59A354}" presName="sp" presStyleCnt="0"/>
      <dgm:spPr/>
      <dgm:t>
        <a:bodyPr/>
        <a:lstStyle/>
        <a:p>
          <a:endParaRPr lang="es-UY"/>
        </a:p>
      </dgm:t>
    </dgm:pt>
    <dgm:pt modelId="{A860061D-49A2-463C-BC02-B3FE01274BF5}" type="pres">
      <dgm:prSet presAssocID="{9956183E-7B90-41DC-B88B-D9A6E9E5A1DB}" presName="linNode" presStyleCnt="0"/>
      <dgm:spPr/>
    </dgm:pt>
    <dgm:pt modelId="{186260FE-5ED6-430D-854C-67D2D6351619}" type="pres">
      <dgm:prSet presAssocID="{9956183E-7B90-41DC-B88B-D9A6E9E5A1DB}" presName="parentText" presStyleLbl="node1" presStyleIdx="1" presStyleCnt="3" custScaleX="163263" custLinFactNeighborX="-2289" custLinFactNeighborY="12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F4FF7E-2CD0-4639-9C20-BFBCDD148309}" type="pres">
      <dgm:prSet presAssocID="{9956183E-7B90-41DC-B88B-D9A6E9E5A1DB}" presName="descendantText" presStyleLbl="alignAccFollowNode1" presStyleIdx="1" presStyleCnt="3" custScaleY="1114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78606A-AB6D-463B-A8A6-DC2065790DC6}" type="pres">
      <dgm:prSet presAssocID="{E1816D6E-601F-4E0F-AC96-D7ADDC4016AA}" presName="sp" presStyleCnt="0"/>
      <dgm:spPr/>
    </dgm:pt>
    <dgm:pt modelId="{FBE18A8E-223B-484A-800F-25871C325155}" type="pres">
      <dgm:prSet presAssocID="{775312AC-8F6D-43B9-B209-9DBD83D881F0}" presName="linNode" presStyleCnt="0"/>
      <dgm:spPr/>
    </dgm:pt>
    <dgm:pt modelId="{B9D8F071-0870-4875-820E-6FD88478D96C}" type="pres">
      <dgm:prSet presAssocID="{775312AC-8F6D-43B9-B209-9DBD83D881F0}" presName="parentText" presStyleLbl="node1" presStyleIdx="2" presStyleCnt="3" custScaleX="163560" custLinFactNeighborX="-2292" custLinFactNeighborY="123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04440C-F506-4FC0-94D5-DDEAB4452685}" type="pres">
      <dgm:prSet presAssocID="{775312AC-8F6D-43B9-B209-9DBD83D881F0}" presName="descendantText" presStyleLbl="alignAccFollowNode1" presStyleIdx="2" presStyleCnt="3" custScaleY="1173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ADD8DD-7F4C-4AE3-A5A4-24223BCD1806}" type="presOf" srcId="{5D0B6C20-2086-4440-A513-9C784EFAE100}" destId="{E133AE16-429A-4380-B775-E39B4E1091C0}" srcOrd="0" destOrd="0" presId="urn:microsoft.com/office/officeart/2005/8/layout/vList5"/>
    <dgm:cxn modelId="{CBFE2DDD-C00D-428C-B1A8-C0E23E4B420A}" srcId="{9956183E-7B90-41DC-B88B-D9A6E9E5A1DB}" destId="{A6E8BEA1-4EE3-46EF-92BA-B2AF149FF50C}" srcOrd="2" destOrd="0" parTransId="{4FB26251-BF28-4A6D-9C77-2B71CB67A76F}" sibTransId="{783F32BB-12A1-45C5-8152-DA39FC84C0F3}"/>
    <dgm:cxn modelId="{B48F92B9-6E1E-45E9-9E4D-15957B21B38B}" type="presOf" srcId="{C3897590-6A39-4ED7-8165-96FB6AAD35CA}" destId="{AFDEB66B-045D-47AC-A971-4CEA36F3FA35}" srcOrd="0" destOrd="2" presId="urn:microsoft.com/office/officeart/2005/8/layout/vList5"/>
    <dgm:cxn modelId="{AA6D7B79-9DBC-4424-A4CB-59910C9106D6}" srcId="{D4B93151-0664-414F-82DA-4ADC4626BEC4}" destId="{9956183E-7B90-41DC-B88B-D9A6E9E5A1DB}" srcOrd="1" destOrd="0" parTransId="{1CD728C4-4032-400F-9693-F17BA959EE08}" sibTransId="{E1816D6E-601F-4E0F-AC96-D7ADDC4016AA}"/>
    <dgm:cxn modelId="{5B68DE26-1683-441D-8FC1-A785690681FE}" srcId="{5D0B6C20-2086-4440-A513-9C784EFAE100}" destId="{DC605F27-4C59-44E1-A021-5C4B2FC62778}" srcOrd="1" destOrd="0" parTransId="{81AD6BB7-68C7-4DD8-8078-6DCE074E3588}" sibTransId="{F970AA08-57B5-47D8-AE93-582B98E54E29}"/>
    <dgm:cxn modelId="{E495EE4E-F3C9-4A38-8EB8-6CE33927090F}" type="presOf" srcId="{33F36F1A-C734-42C6-B794-FEE9A9BB88E3}" destId="{0F04440C-F506-4FC0-94D5-DDEAB4452685}" srcOrd="0" destOrd="0" presId="urn:microsoft.com/office/officeart/2005/8/layout/vList5"/>
    <dgm:cxn modelId="{A2B9B291-71E9-4896-84B8-2A8C6F28DE90}" type="presOf" srcId="{D4B93151-0664-414F-82DA-4ADC4626BEC4}" destId="{497A3B54-F65C-49D4-81FB-6AB99BB862A1}" srcOrd="0" destOrd="0" presId="urn:microsoft.com/office/officeart/2005/8/layout/vList5"/>
    <dgm:cxn modelId="{3AA4223D-2FE2-41E7-A3B9-F903430DF791}" type="presOf" srcId="{775312AC-8F6D-43B9-B209-9DBD83D881F0}" destId="{B9D8F071-0870-4875-820E-6FD88478D96C}" srcOrd="0" destOrd="0" presId="urn:microsoft.com/office/officeart/2005/8/layout/vList5"/>
    <dgm:cxn modelId="{E277FF9C-9391-43A5-9B58-50EB2C8DEF35}" srcId="{5D0B6C20-2086-4440-A513-9C784EFAE100}" destId="{C3897590-6A39-4ED7-8165-96FB6AAD35CA}" srcOrd="2" destOrd="0" parTransId="{171765AC-E282-45FE-AB14-25492F3F773D}" sibTransId="{2E7C49A2-9D5C-48A7-9F1C-7A73EC2AB492}"/>
    <dgm:cxn modelId="{B5BE1EFA-4166-4C40-AFC2-029B12674FA8}" type="presOf" srcId="{DC605F27-4C59-44E1-A021-5C4B2FC62778}" destId="{AFDEB66B-045D-47AC-A971-4CEA36F3FA35}" srcOrd="0" destOrd="1" presId="urn:microsoft.com/office/officeart/2005/8/layout/vList5"/>
    <dgm:cxn modelId="{4D0E2A02-23C7-496F-8D7F-AB54AF53F3AC}" srcId="{9956183E-7B90-41DC-B88B-D9A6E9E5A1DB}" destId="{086EAF9C-39CB-497F-9AF7-2DA6FC946B52}" srcOrd="0" destOrd="0" parTransId="{BDED3DED-ED47-45EB-BEB8-8C7679044AFF}" sibTransId="{730B554F-6877-49E5-8B14-9B0D3BB8E297}"/>
    <dgm:cxn modelId="{974FAF0B-C40E-45FF-B073-DD4BEBAEA797}" srcId="{D4B93151-0664-414F-82DA-4ADC4626BEC4}" destId="{5D0B6C20-2086-4440-A513-9C784EFAE100}" srcOrd="0" destOrd="0" parTransId="{E8EE66B6-ECBA-4275-86B0-40699637ED92}" sibTransId="{F610AE28-AFB7-409C-BC73-DAD6AA59A354}"/>
    <dgm:cxn modelId="{27513B10-D793-44DE-8DA6-FA2EB915FE1E}" type="presOf" srcId="{75B61CCF-F5E6-4514-A645-F9AC0A942125}" destId="{0F04440C-F506-4FC0-94D5-DDEAB4452685}" srcOrd="0" destOrd="1" presId="urn:microsoft.com/office/officeart/2005/8/layout/vList5"/>
    <dgm:cxn modelId="{5526FC33-A8CA-41B2-9D6C-802260AF40FD}" type="presOf" srcId="{A6E8BEA1-4EE3-46EF-92BA-B2AF149FF50C}" destId="{89F4FF7E-2CD0-4639-9C20-BFBCDD148309}" srcOrd="0" destOrd="2" presId="urn:microsoft.com/office/officeart/2005/8/layout/vList5"/>
    <dgm:cxn modelId="{71A441BD-8FF7-4515-8667-4FF0A06E5CCD}" type="presOf" srcId="{9956183E-7B90-41DC-B88B-D9A6E9E5A1DB}" destId="{186260FE-5ED6-430D-854C-67D2D6351619}" srcOrd="0" destOrd="0" presId="urn:microsoft.com/office/officeart/2005/8/layout/vList5"/>
    <dgm:cxn modelId="{07F3A4AD-5B6C-4FB6-9FEC-82EE359CACA3}" srcId="{5D0B6C20-2086-4440-A513-9C784EFAE100}" destId="{7C0EE205-0567-452B-9DEB-33DADB943904}" srcOrd="0" destOrd="0" parTransId="{2C323359-4C5D-48EB-941D-C77E6C8BAFEC}" sibTransId="{E680FB59-A7DD-4AC4-9600-62178641CE0F}"/>
    <dgm:cxn modelId="{37AC3215-F9C8-44A4-8AA3-3EC53E26444A}" srcId="{775312AC-8F6D-43B9-B209-9DBD83D881F0}" destId="{75B61CCF-F5E6-4514-A645-F9AC0A942125}" srcOrd="1" destOrd="0" parTransId="{346E8EC0-8D9E-42A9-BB6F-935AED15E110}" sibTransId="{5BEE6324-79C4-4443-8E81-2DE9BC89DFE0}"/>
    <dgm:cxn modelId="{43CA378F-D6D1-462A-97AF-CD289AB16324}" type="presOf" srcId="{7C7A3F4B-D9C3-4228-940D-56DC19B16568}" destId="{AFDEB66B-045D-47AC-A971-4CEA36F3FA35}" srcOrd="0" destOrd="3" presId="urn:microsoft.com/office/officeart/2005/8/layout/vList5"/>
    <dgm:cxn modelId="{DEE42929-D4BB-49FB-91B0-D2D23E94FD0B}" type="presOf" srcId="{086EAF9C-39CB-497F-9AF7-2DA6FC946B52}" destId="{89F4FF7E-2CD0-4639-9C20-BFBCDD148309}" srcOrd="0" destOrd="0" presId="urn:microsoft.com/office/officeart/2005/8/layout/vList5"/>
    <dgm:cxn modelId="{D335A9A1-0F5B-4CDB-AE5A-4A604025E75B}" srcId="{9956183E-7B90-41DC-B88B-D9A6E9E5A1DB}" destId="{EB4E8318-005E-4DE6-8C47-857D754E62C7}" srcOrd="1" destOrd="0" parTransId="{CF89F7A9-A51E-4F12-8922-76238FFF3E35}" sibTransId="{074DF103-3D37-4085-862D-F38F143FC736}"/>
    <dgm:cxn modelId="{472AE267-86B7-454A-84A6-0CFF5538E769}" type="presOf" srcId="{EB4E8318-005E-4DE6-8C47-857D754E62C7}" destId="{89F4FF7E-2CD0-4639-9C20-BFBCDD148309}" srcOrd="0" destOrd="1" presId="urn:microsoft.com/office/officeart/2005/8/layout/vList5"/>
    <dgm:cxn modelId="{19C410D2-F1A6-4E57-8952-EE8555C2179B}" srcId="{D4B93151-0664-414F-82DA-4ADC4626BEC4}" destId="{775312AC-8F6D-43B9-B209-9DBD83D881F0}" srcOrd="2" destOrd="0" parTransId="{BF651F02-D874-4D37-8195-35935CBE88E6}" sibTransId="{7B554EF6-1273-40C7-923A-0188250E2F44}"/>
    <dgm:cxn modelId="{589FC0C8-0FC3-46FA-9358-E7218BE507FE}" type="presOf" srcId="{7C0EE205-0567-452B-9DEB-33DADB943904}" destId="{AFDEB66B-045D-47AC-A971-4CEA36F3FA35}" srcOrd="0" destOrd="0" presId="urn:microsoft.com/office/officeart/2005/8/layout/vList5"/>
    <dgm:cxn modelId="{44416600-B165-467C-B49C-A44D87E15ABA}" srcId="{5D0B6C20-2086-4440-A513-9C784EFAE100}" destId="{7C7A3F4B-D9C3-4228-940D-56DC19B16568}" srcOrd="3" destOrd="0" parTransId="{6EEC61AB-B70E-4B75-8F16-BE96305B181F}" sibTransId="{F1BEFD26-5150-4A97-9063-A40407F5679A}"/>
    <dgm:cxn modelId="{9A2BBD77-56F5-48B1-89DA-F6FD1E53F41F}" srcId="{775312AC-8F6D-43B9-B209-9DBD83D881F0}" destId="{33F36F1A-C734-42C6-B794-FEE9A9BB88E3}" srcOrd="0" destOrd="0" parTransId="{BBC67732-6463-4F47-BF31-41502AD1042B}" sibTransId="{594EAC67-C75E-4DD8-AB1E-4A6FF6BB145E}"/>
    <dgm:cxn modelId="{7DE12FD3-F777-4BA4-AE59-DD9D4BD68C3F}" type="presParOf" srcId="{497A3B54-F65C-49D4-81FB-6AB99BB862A1}" destId="{5DF20F42-072B-43A6-A35D-376FA5A10F3F}" srcOrd="0" destOrd="0" presId="urn:microsoft.com/office/officeart/2005/8/layout/vList5"/>
    <dgm:cxn modelId="{4C5CEC59-6775-43B8-AB57-43501DE753F9}" type="presParOf" srcId="{5DF20F42-072B-43A6-A35D-376FA5A10F3F}" destId="{E133AE16-429A-4380-B775-E39B4E1091C0}" srcOrd="0" destOrd="0" presId="urn:microsoft.com/office/officeart/2005/8/layout/vList5"/>
    <dgm:cxn modelId="{65C1688F-460F-4EE3-9803-421A6FD18AA2}" type="presParOf" srcId="{5DF20F42-072B-43A6-A35D-376FA5A10F3F}" destId="{AFDEB66B-045D-47AC-A971-4CEA36F3FA35}" srcOrd="1" destOrd="0" presId="urn:microsoft.com/office/officeart/2005/8/layout/vList5"/>
    <dgm:cxn modelId="{1624D0E7-28D7-42B3-889B-996A1E8FED9D}" type="presParOf" srcId="{497A3B54-F65C-49D4-81FB-6AB99BB862A1}" destId="{DF1AB19C-7357-4E06-87C1-B9ED147824FE}" srcOrd="1" destOrd="0" presId="urn:microsoft.com/office/officeart/2005/8/layout/vList5"/>
    <dgm:cxn modelId="{751F522B-79AA-4C3D-9CB0-1452A680B13F}" type="presParOf" srcId="{497A3B54-F65C-49D4-81FB-6AB99BB862A1}" destId="{A860061D-49A2-463C-BC02-B3FE01274BF5}" srcOrd="2" destOrd="0" presId="urn:microsoft.com/office/officeart/2005/8/layout/vList5"/>
    <dgm:cxn modelId="{D24DC095-E7C5-47B1-87B0-89C11AE0DF09}" type="presParOf" srcId="{A860061D-49A2-463C-BC02-B3FE01274BF5}" destId="{186260FE-5ED6-430D-854C-67D2D6351619}" srcOrd="0" destOrd="0" presId="urn:microsoft.com/office/officeart/2005/8/layout/vList5"/>
    <dgm:cxn modelId="{7EAB8844-81AE-41AB-B3D8-EBA80ECD6774}" type="presParOf" srcId="{A860061D-49A2-463C-BC02-B3FE01274BF5}" destId="{89F4FF7E-2CD0-4639-9C20-BFBCDD148309}" srcOrd="1" destOrd="0" presId="urn:microsoft.com/office/officeart/2005/8/layout/vList5"/>
    <dgm:cxn modelId="{CCDE9836-E43F-4E48-834E-AEF848F20C44}" type="presParOf" srcId="{497A3B54-F65C-49D4-81FB-6AB99BB862A1}" destId="{4078606A-AB6D-463B-A8A6-DC2065790DC6}" srcOrd="3" destOrd="0" presId="urn:microsoft.com/office/officeart/2005/8/layout/vList5"/>
    <dgm:cxn modelId="{15DE99F5-9ED1-4AF8-B2CC-63EDE62E2F6D}" type="presParOf" srcId="{497A3B54-F65C-49D4-81FB-6AB99BB862A1}" destId="{FBE18A8E-223B-484A-800F-25871C325155}" srcOrd="4" destOrd="0" presId="urn:microsoft.com/office/officeart/2005/8/layout/vList5"/>
    <dgm:cxn modelId="{465E1145-96CC-4806-A3E4-0D35CDD845EB}" type="presParOf" srcId="{FBE18A8E-223B-484A-800F-25871C325155}" destId="{B9D8F071-0870-4875-820E-6FD88478D96C}" srcOrd="0" destOrd="0" presId="urn:microsoft.com/office/officeart/2005/8/layout/vList5"/>
    <dgm:cxn modelId="{0CB1730B-0262-4B3E-A719-899A92442580}" type="presParOf" srcId="{FBE18A8E-223B-484A-800F-25871C325155}" destId="{0F04440C-F506-4FC0-94D5-DDEAB44526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95559-AA5C-48A0-9B3C-FC2E65F572E1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7D4D96F3-C035-4882-A169-C70FAB659BFD}">
      <dgm:prSet phldrT="[Texto]"/>
      <dgm:spPr/>
      <dgm:t>
        <a:bodyPr/>
        <a:lstStyle/>
        <a:p>
          <a:r>
            <a:rPr lang="es-UY" dirty="0" smtClean="0"/>
            <a:t>17 Áreas Programáticas</a:t>
          </a:r>
          <a:endParaRPr lang="es-UY" dirty="0"/>
        </a:p>
      </dgm:t>
    </dgm:pt>
    <dgm:pt modelId="{1100FDA2-FFB2-48E1-84DB-3889DDD6CB43}" type="parTrans" cxnId="{AB9BB679-B4D5-4791-B33E-0F9E239AAF14}">
      <dgm:prSet/>
      <dgm:spPr/>
      <dgm:t>
        <a:bodyPr/>
        <a:lstStyle/>
        <a:p>
          <a:endParaRPr lang="es-UY"/>
        </a:p>
      </dgm:t>
    </dgm:pt>
    <dgm:pt modelId="{7FEE16F1-0ED2-49F5-A262-55D98CE3EECF}" type="sibTrans" cxnId="{AB9BB679-B4D5-4791-B33E-0F9E239AAF14}">
      <dgm:prSet/>
      <dgm:spPr/>
      <dgm:t>
        <a:bodyPr/>
        <a:lstStyle/>
        <a:p>
          <a:endParaRPr lang="es-UY"/>
        </a:p>
      </dgm:t>
    </dgm:pt>
    <dgm:pt modelId="{2BF1A6C3-5B57-4910-BC02-DC0936B37180}">
      <dgm:prSet phldrT="[Texto]"/>
      <dgm:spPr/>
      <dgm:t>
        <a:bodyPr/>
        <a:lstStyle/>
        <a:p>
          <a:r>
            <a:rPr lang="es-UY" dirty="0" smtClean="0"/>
            <a:t>83 Programas Presupuestales</a:t>
          </a:r>
          <a:endParaRPr lang="es-UY" dirty="0"/>
        </a:p>
      </dgm:t>
    </dgm:pt>
    <dgm:pt modelId="{8A9AEA0B-C78C-43F2-84DE-1BC3B9A836B6}" type="parTrans" cxnId="{9D8EA33C-CCE2-4867-9BF0-9506C8FB1F85}">
      <dgm:prSet/>
      <dgm:spPr/>
      <dgm:t>
        <a:bodyPr/>
        <a:lstStyle/>
        <a:p>
          <a:endParaRPr lang="es-UY"/>
        </a:p>
      </dgm:t>
    </dgm:pt>
    <dgm:pt modelId="{319CA060-0429-4274-A06E-035EA0CF6E86}" type="sibTrans" cxnId="{9D8EA33C-CCE2-4867-9BF0-9506C8FB1F85}">
      <dgm:prSet/>
      <dgm:spPr/>
      <dgm:t>
        <a:bodyPr/>
        <a:lstStyle/>
        <a:p>
          <a:endParaRPr lang="es-UY"/>
        </a:p>
      </dgm:t>
    </dgm:pt>
    <dgm:pt modelId="{9560DE67-FD71-4BA0-ADA2-E57216F09BB2}">
      <dgm:prSet phldrT="[Texto]"/>
      <dgm:spPr/>
      <dgm:t>
        <a:bodyPr/>
        <a:lstStyle/>
        <a:p>
          <a:r>
            <a:rPr lang="es-UY" dirty="0" smtClean="0"/>
            <a:t>Objetivos de Inciso</a:t>
          </a:r>
          <a:endParaRPr lang="es-UY" dirty="0"/>
        </a:p>
      </dgm:t>
    </dgm:pt>
    <dgm:pt modelId="{CEDAFA3C-63C5-4CA7-B960-DBDB83C5B862}" type="parTrans" cxnId="{8DC950F4-09AB-4BD4-BF6C-A3CD38921491}">
      <dgm:prSet/>
      <dgm:spPr/>
      <dgm:t>
        <a:bodyPr/>
        <a:lstStyle/>
        <a:p>
          <a:endParaRPr lang="es-UY"/>
        </a:p>
      </dgm:t>
    </dgm:pt>
    <dgm:pt modelId="{94B5C35F-4F9C-4B1E-A1ED-D1BD74F1137C}" type="sibTrans" cxnId="{8DC950F4-09AB-4BD4-BF6C-A3CD38921491}">
      <dgm:prSet/>
      <dgm:spPr/>
      <dgm:t>
        <a:bodyPr/>
        <a:lstStyle/>
        <a:p>
          <a:endParaRPr lang="es-UY"/>
        </a:p>
      </dgm:t>
    </dgm:pt>
    <dgm:pt modelId="{1FABBFB9-8156-48B6-AD6D-9DE7CE580E1D}">
      <dgm:prSet phldrT="[Texto]"/>
      <dgm:spPr/>
      <dgm:t>
        <a:bodyPr/>
        <a:lstStyle/>
        <a:p>
          <a:r>
            <a:rPr lang="es-UY" dirty="0" smtClean="0"/>
            <a:t>Objetivos de Unidad Ejecutora </a:t>
          </a:r>
          <a:endParaRPr lang="es-UY" dirty="0"/>
        </a:p>
      </dgm:t>
    </dgm:pt>
    <dgm:pt modelId="{8E8F6641-4ADF-4737-A673-1F27DB189BFF}" type="parTrans" cxnId="{C0007751-21D9-40A1-90F2-03E75BC83A7A}">
      <dgm:prSet/>
      <dgm:spPr/>
      <dgm:t>
        <a:bodyPr/>
        <a:lstStyle/>
        <a:p>
          <a:endParaRPr lang="es-UY"/>
        </a:p>
      </dgm:t>
    </dgm:pt>
    <dgm:pt modelId="{90D8CA77-9EE2-4027-B46A-E1B6147F7EB3}" type="sibTrans" cxnId="{C0007751-21D9-40A1-90F2-03E75BC83A7A}">
      <dgm:prSet/>
      <dgm:spPr/>
      <dgm:t>
        <a:bodyPr/>
        <a:lstStyle/>
        <a:p>
          <a:endParaRPr lang="es-UY"/>
        </a:p>
      </dgm:t>
    </dgm:pt>
    <dgm:pt modelId="{12BBC8C2-E295-448F-B98A-59862B881331}">
      <dgm:prSet phldrT="[Texto]" custT="1"/>
      <dgm:spPr/>
      <dgm:t>
        <a:bodyPr/>
        <a:lstStyle/>
        <a:p>
          <a:r>
            <a:rPr lang="es-UY" sz="1600" u="sng" dirty="0" smtClean="0">
              <a:solidFill>
                <a:schemeClr val="tx1"/>
              </a:solidFill>
            </a:rPr>
            <a:t>Apertura de Recursos presupuestales dentro de UE </a:t>
          </a:r>
          <a:r>
            <a:rPr lang="es-UY" sz="1400" u="sng" dirty="0" smtClean="0">
              <a:solidFill>
                <a:schemeClr val="tx1"/>
              </a:solidFill>
            </a:rPr>
            <a:t>(remuneraciones, funcionamiento e inversiones)</a:t>
          </a:r>
          <a:endParaRPr lang="es-UY" sz="1400" u="sng" dirty="0">
            <a:solidFill>
              <a:schemeClr val="tx1"/>
            </a:solidFill>
          </a:endParaRPr>
        </a:p>
      </dgm:t>
    </dgm:pt>
    <dgm:pt modelId="{1F772261-87B3-4061-BDAE-39AFAD7254B0}" type="parTrans" cxnId="{F2E8DB11-3159-4301-A48D-3B5BE6068CFB}">
      <dgm:prSet/>
      <dgm:spPr/>
      <dgm:t>
        <a:bodyPr/>
        <a:lstStyle/>
        <a:p>
          <a:endParaRPr lang="es-UY"/>
        </a:p>
      </dgm:t>
    </dgm:pt>
    <dgm:pt modelId="{15B82418-46CE-4908-AF00-B4022430C177}" type="sibTrans" cxnId="{F2E8DB11-3159-4301-A48D-3B5BE6068CFB}">
      <dgm:prSet/>
      <dgm:spPr/>
      <dgm:t>
        <a:bodyPr/>
        <a:lstStyle/>
        <a:p>
          <a:endParaRPr lang="es-UY"/>
        </a:p>
      </dgm:t>
    </dgm:pt>
    <dgm:pt modelId="{BC996388-32E3-4059-BB18-83BDF9219641}" type="pres">
      <dgm:prSet presAssocID="{25A95559-AA5C-48A0-9B3C-FC2E65F572E1}" presName="Name0" presStyleCnt="0">
        <dgm:presLayoutVars>
          <dgm:dir/>
          <dgm:animLvl val="lvl"/>
          <dgm:resizeHandles val="exact"/>
        </dgm:presLayoutVars>
      </dgm:prSet>
      <dgm:spPr/>
    </dgm:pt>
    <dgm:pt modelId="{A16D8D9C-FFD5-4357-92AF-82E1BBA7C1B1}" type="pres">
      <dgm:prSet presAssocID="{7D4D96F3-C035-4882-A169-C70FAB659BFD}" presName="Name8" presStyleCnt="0"/>
      <dgm:spPr/>
    </dgm:pt>
    <dgm:pt modelId="{B1E5AFA0-C0DE-47B7-98AB-EE56691AD878}" type="pres">
      <dgm:prSet presAssocID="{7D4D96F3-C035-4882-A169-C70FAB659BFD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0526A52-2E13-4FC9-AA8B-9020AF85D092}" type="pres">
      <dgm:prSet presAssocID="{7D4D96F3-C035-4882-A169-C70FAB659B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8DC4976-EBAD-4E2E-ABBF-086B5D3026B0}" type="pres">
      <dgm:prSet presAssocID="{2BF1A6C3-5B57-4910-BC02-DC0936B37180}" presName="Name8" presStyleCnt="0"/>
      <dgm:spPr/>
    </dgm:pt>
    <dgm:pt modelId="{3E0C32E4-E343-4949-8E8A-1FD8C04B6131}" type="pres">
      <dgm:prSet presAssocID="{2BF1A6C3-5B57-4910-BC02-DC0936B3718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3E7282B-C32E-4AEF-B409-029FD7F3F60F}" type="pres">
      <dgm:prSet presAssocID="{2BF1A6C3-5B57-4910-BC02-DC0936B371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7AA0DE-C377-412B-AB5B-AC8C7E179F48}" type="pres">
      <dgm:prSet presAssocID="{9560DE67-FD71-4BA0-ADA2-E57216F09BB2}" presName="Name8" presStyleCnt="0"/>
      <dgm:spPr/>
    </dgm:pt>
    <dgm:pt modelId="{A92C7D96-CD13-4683-844E-6137B8DC7289}" type="pres">
      <dgm:prSet presAssocID="{9560DE67-FD71-4BA0-ADA2-E57216F09BB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A29E5B1-0346-4D98-B0E2-D2DB7F5C0BEB}" type="pres">
      <dgm:prSet presAssocID="{9560DE67-FD71-4BA0-ADA2-E57216F09B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280D238-6CE8-45A9-AFC5-FF3357CB70FE}" type="pres">
      <dgm:prSet presAssocID="{1FABBFB9-8156-48B6-AD6D-9DE7CE580E1D}" presName="Name8" presStyleCnt="0"/>
      <dgm:spPr/>
    </dgm:pt>
    <dgm:pt modelId="{ADAAFA09-7CEA-469A-9CF8-19936AD662BC}" type="pres">
      <dgm:prSet presAssocID="{1FABBFB9-8156-48B6-AD6D-9DE7CE580E1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4143EDA-17E6-4708-9CDD-19EF4F8BA441}" type="pres">
      <dgm:prSet presAssocID="{1FABBFB9-8156-48B6-AD6D-9DE7CE580E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30CEF71-DC01-4504-872B-E1CEF345A6EB}" type="pres">
      <dgm:prSet presAssocID="{12BBC8C2-E295-448F-B98A-59862B881331}" presName="Name8" presStyleCnt="0"/>
      <dgm:spPr/>
    </dgm:pt>
    <dgm:pt modelId="{A8753D61-A92C-4A2A-81D3-800D4DA456DA}" type="pres">
      <dgm:prSet presAssocID="{12BBC8C2-E295-448F-B98A-59862B881331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03230991-F779-4418-B9E8-6AAD56935909}" type="pres">
      <dgm:prSet presAssocID="{12BBC8C2-E295-448F-B98A-59862B8813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AB9BB679-B4D5-4791-B33E-0F9E239AAF14}" srcId="{25A95559-AA5C-48A0-9B3C-FC2E65F572E1}" destId="{7D4D96F3-C035-4882-A169-C70FAB659BFD}" srcOrd="0" destOrd="0" parTransId="{1100FDA2-FFB2-48E1-84DB-3889DDD6CB43}" sibTransId="{7FEE16F1-0ED2-49F5-A262-55D98CE3EECF}"/>
    <dgm:cxn modelId="{5FEDB19D-2290-4502-B5FD-D2A153EAC6FC}" type="presOf" srcId="{25A95559-AA5C-48A0-9B3C-FC2E65F572E1}" destId="{BC996388-32E3-4059-BB18-83BDF9219641}" srcOrd="0" destOrd="0" presId="urn:microsoft.com/office/officeart/2005/8/layout/pyramid1"/>
    <dgm:cxn modelId="{F2E8DB11-3159-4301-A48D-3B5BE6068CFB}" srcId="{25A95559-AA5C-48A0-9B3C-FC2E65F572E1}" destId="{12BBC8C2-E295-448F-B98A-59862B881331}" srcOrd="4" destOrd="0" parTransId="{1F772261-87B3-4061-BDAE-39AFAD7254B0}" sibTransId="{15B82418-46CE-4908-AF00-B4022430C177}"/>
    <dgm:cxn modelId="{B5C22019-DA8F-4B39-BA31-1C105B8F58D5}" type="presOf" srcId="{12BBC8C2-E295-448F-B98A-59862B881331}" destId="{03230991-F779-4418-B9E8-6AAD56935909}" srcOrd="1" destOrd="0" presId="urn:microsoft.com/office/officeart/2005/8/layout/pyramid1"/>
    <dgm:cxn modelId="{82301255-A2BC-4911-A337-D45A3A9E3F47}" type="presOf" srcId="{9560DE67-FD71-4BA0-ADA2-E57216F09BB2}" destId="{A92C7D96-CD13-4683-844E-6137B8DC7289}" srcOrd="0" destOrd="0" presId="urn:microsoft.com/office/officeart/2005/8/layout/pyramid1"/>
    <dgm:cxn modelId="{D08F89CE-C5EF-46D9-BB1A-3DEBBCC13B65}" type="presOf" srcId="{1FABBFB9-8156-48B6-AD6D-9DE7CE580E1D}" destId="{F4143EDA-17E6-4708-9CDD-19EF4F8BA441}" srcOrd="1" destOrd="0" presId="urn:microsoft.com/office/officeart/2005/8/layout/pyramid1"/>
    <dgm:cxn modelId="{A7FBD15A-58B4-4661-9C4D-43E8D5F426B0}" type="presOf" srcId="{9560DE67-FD71-4BA0-ADA2-E57216F09BB2}" destId="{FA29E5B1-0346-4D98-B0E2-D2DB7F5C0BEB}" srcOrd="1" destOrd="0" presId="urn:microsoft.com/office/officeart/2005/8/layout/pyramid1"/>
    <dgm:cxn modelId="{3F9C4CA7-6005-4637-9511-CE97BAA8C8DF}" type="presOf" srcId="{1FABBFB9-8156-48B6-AD6D-9DE7CE580E1D}" destId="{ADAAFA09-7CEA-469A-9CF8-19936AD662BC}" srcOrd="0" destOrd="0" presId="urn:microsoft.com/office/officeart/2005/8/layout/pyramid1"/>
    <dgm:cxn modelId="{59466423-915A-4B0E-8A91-ABAA9FD55369}" type="presOf" srcId="{2BF1A6C3-5B57-4910-BC02-DC0936B37180}" destId="{53E7282B-C32E-4AEF-B409-029FD7F3F60F}" srcOrd="1" destOrd="0" presId="urn:microsoft.com/office/officeart/2005/8/layout/pyramid1"/>
    <dgm:cxn modelId="{19DD5278-9261-486C-A966-048D84B7BD47}" type="presOf" srcId="{2BF1A6C3-5B57-4910-BC02-DC0936B37180}" destId="{3E0C32E4-E343-4949-8E8A-1FD8C04B6131}" srcOrd="0" destOrd="0" presId="urn:microsoft.com/office/officeart/2005/8/layout/pyramid1"/>
    <dgm:cxn modelId="{8DC950F4-09AB-4BD4-BF6C-A3CD38921491}" srcId="{25A95559-AA5C-48A0-9B3C-FC2E65F572E1}" destId="{9560DE67-FD71-4BA0-ADA2-E57216F09BB2}" srcOrd="2" destOrd="0" parTransId="{CEDAFA3C-63C5-4CA7-B960-DBDB83C5B862}" sibTransId="{94B5C35F-4F9C-4B1E-A1ED-D1BD74F1137C}"/>
    <dgm:cxn modelId="{2A5AFC63-32F2-46B3-A0AD-741C7455DF29}" type="presOf" srcId="{7D4D96F3-C035-4882-A169-C70FAB659BFD}" destId="{10526A52-2E13-4FC9-AA8B-9020AF85D092}" srcOrd="1" destOrd="0" presId="urn:microsoft.com/office/officeart/2005/8/layout/pyramid1"/>
    <dgm:cxn modelId="{9D8EA33C-CCE2-4867-9BF0-9506C8FB1F85}" srcId="{25A95559-AA5C-48A0-9B3C-FC2E65F572E1}" destId="{2BF1A6C3-5B57-4910-BC02-DC0936B37180}" srcOrd="1" destOrd="0" parTransId="{8A9AEA0B-C78C-43F2-84DE-1BC3B9A836B6}" sibTransId="{319CA060-0429-4274-A06E-035EA0CF6E86}"/>
    <dgm:cxn modelId="{83B41825-3947-401A-AFC5-A99A79158CA8}" type="presOf" srcId="{7D4D96F3-C035-4882-A169-C70FAB659BFD}" destId="{B1E5AFA0-C0DE-47B7-98AB-EE56691AD878}" srcOrd="0" destOrd="0" presId="urn:microsoft.com/office/officeart/2005/8/layout/pyramid1"/>
    <dgm:cxn modelId="{C1C9A9FC-9FD4-4E9D-8986-ABD4FFC6F257}" type="presOf" srcId="{12BBC8C2-E295-448F-B98A-59862B881331}" destId="{A8753D61-A92C-4A2A-81D3-800D4DA456DA}" srcOrd="0" destOrd="0" presId="urn:microsoft.com/office/officeart/2005/8/layout/pyramid1"/>
    <dgm:cxn modelId="{C0007751-21D9-40A1-90F2-03E75BC83A7A}" srcId="{25A95559-AA5C-48A0-9B3C-FC2E65F572E1}" destId="{1FABBFB9-8156-48B6-AD6D-9DE7CE580E1D}" srcOrd="3" destOrd="0" parTransId="{8E8F6641-4ADF-4737-A673-1F27DB189BFF}" sibTransId="{90D8CA77-9EE2-4027-B46A-E1B6147F7EB3}"/>
    <dgm:cxn modelId="{58E36F70-425F-487B-9825-710BE72DEC5E}" type="presParOf" srcId="{BC996388-32E3-4059-BB18-83BDF9219641}" destId="{A16D8D9C-FFD5-4357-92AF-82E1BBA7C1B1}" srcOrd="0" destOrd="0" presId="urn:microsoft.com/office/officeart/2005/8/layout/pyramid1"/>
    <dgm:cxn modelId="{D401321C-7D3B-4502-AEA9-8C31D9DB9157}" type="presParOf" srcId="{A16D8D9C-FFD5-4357-92AF-82E1BBA7C1B1}" destId="{B1E5AFA0-C0DE-47B7-98AB-EE56691AD878}" srcOrd="0" destOrd="0" presId="urn:microsoft.com/office/officeart/2005/8/layout/pyramid1"/>
    <dgm:cxn modelId="{00C02FDC-DFF2-46B0-B46B-AFF64D606E7F}" type="presParOf" srcId="{A16D8D9C-FFD5-4357-92AF-82E1BBA7C1B1}" destId="{10526A52-2E13-4FC9-AA8B-9020AF85D092}" srcOrd="1" destOrd="0" presId="urn:microsoft.com/office/officeart/2005/8/layout/pyramid1"/>
    <dgm:cxn modelId="{2404B27D-448C-4BE1-AA12-D1362930B8B6}" type="presParOf" srcId="{BC996388-32E3-4059-BB18-83BDF9219641}" destId="{D8DC4976-EBAD-4E2E-ABBF-086B5D3026B0}" srcOrd="1" destOrd="0" presId="urn:microsoft.com/office/officeart/2005/8/layout/pyramid1"/>
    <dgm:cxn modelId="{2633996A-E78A-4AF0-A09F-72BD1ABC19C9}" type="presParOf" srcId="{D8DC4976-EBAD-4E2E-ABBF-086B5D3026B0}" destId="{3E0C32E4-E343-4949-8E8A-1FD8C04B6131}" srcOrd="0" destOrd="0" presId="urn:microsoft.com/office/officeart/2005/8/layout/pyramid1"/>
    <dgm:cxn modelId="{F906613C-3C67-4C55-A528-AED899E2D791}" type="presParOf" srcId="{D8DC4976-EBAD-4E2E-ABBF-086B5D3026B0}" destId="{53E7282B-C32E-4AEF-B409-029FD7F3F60F}" srcOrd="1" destOrd="0" presId="urn:microsoft.com/office/officeart/2005/8/layout/pyramid1"/>
    <dgm:cxn modelId="{F6E0CAB6-996C-4E30-8941-9C9C26D88696}" type="presParOf" srcId="{BC996388-32E3-4059-BB18-83BDF9219641}" destId="{DF7AA0DE-C377-412B-AB5B-AC8C7E179F48}" srcOrd="2" destOrd="0" presId="urn:microsoft.com/office/officeart/2005/8/layout/pyramid1"/>
    <dgm:cxn modelId="{D43D0EF4-B30A-4B4F-A8D5-40E244B3F039}" type="presParOf" srcId="{DF7AA0DE-C377-412B-AB5B-AC8C7E179F48}" destId="{A92C7D96-CD13-4683-844E-6137B8DC7289}" srcOrd="0" destOrd="0" presId="urn:microsoft.com/office/officeart/2005/8/layout/pyramid1"/>
    <dgm:cxn modelId="{9A6979AF-0541-4F6E-AE58-E52CB9F47C61}" type="presParOf" srcId="{DF7AA0DE-C377-412B-AB5B-AC8C7E179F48}" destId="{FA29E5B1-0346-4D98-B0E2-D2DB7F5C0BEB}" srcOrd="1" destOrd="0" presId="urn:microsoft.com/office/officeart/2005/8/layout/pyramid1"/>
    <dgm:cxn modelId="{BC269943-1D7D-412A-8F5E-B54B10E8C53A}" type="presParOf" srcId="{BC996388-32E3-4059-BB18-83BDF9219641}" destId="{5280D238-6CE8-45A9-AFC5-FF3357CB70FE}" srcOrd="3" destOrd="0" presId="urn:microsoft.com/office/officeart/2005/8/layout/pyramid1"/>
    <dgm:cxn modelId="{036B3E68-EC16-4BBF-B6BF-01C473C7C8E1}" type="presParOf" srcId="{5280D238-6CE8-45A9-AFC5-FF3357CB70FE}" destId="{ADAAFA09-7CEA-469A-9CF8-19936AD662BC}" srcOrd="0" destOrd="0" presId="urn:microsoft.com/office/officeart/2005/8/layout/pyramid1"/>
    <dgm:cxn modelId="{8A914044-00F4-4D1E-8323-2729EE1EEC98}" type="presParOf" srcId="{5280D238-6CE8-45A9-AFC5-FF3357CB70FE}" destId="{F4143EDA-17E6-4708-9CDD-19EF4F8BA441}" srcOrd="1" destOrd="0" presId="urn:microsoft.com/office/officeart/2005/8/layout/pyramid1"/>
    <dgm:cxn modelId="{95695D72-C99A-44FE-849F-246C8B34ECA1}" type="presParOf" srcId="{BC996388-32E3-4059-BB18-83BDF9219641}" destId="{C30CEF71-DC01-4504-872B-E1CEF345A6EB}" srcOrd="4" destOrd="0" presId="urn:microsoft.com/office/officeart/2005/8/layout/pyramid1"/>
    <dgm:cxn modelId="{91F0FFC3-973C-4492-A372-F4F334EFE96C}" type="presParOf" srcId="{C30CEF71-DC01-4504-872B-E1CEF345A6EB}" destId="{A8753D61-A92C-4A2A-81D3-800D4DA456DA}" srcOrd="0" destOrd="0" presId="urn:microsoft.com/office/officeart/2005/8/layout/pyramid1"/>
    <dgm:cxn modelId="{5681C264-6AAC-4DCB-A843-9470B7696813}" type="presParOf" srcId="{C30CEF71-DC01-4504-872B-E1CEF345A6EB}" destId="{03230991-F779-4418-B9E8-6AAD5693590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E438F-F8C4-4569-8258-B5EE62386889}" type="doc">
      <dgm:prSet loTypeId="urn:microsoft.com/office/officeart/2005/8/layout/cycle8" loCatId="cycle" qsTypeId="urn:microsoft.com/office/officeart/2005/8/quickstyle/3d7" qsCatId="3D" csTypeId="urn:microsoft.com/office/officeart/2005/8/colors/accent5_5" csCatId="accent5" phldr="1"/>
      <dgm:spPr/>
    </dgm:pt>
    <dgm:pt modelId="{9A95F168-E41F-475B-9404-AAC4098CFDBF}">
      <dgm:prSet phldrT="[Texto]" custT="1"/>
      <dgm:spPr/>
      <dgm:t>
        <a:bodyPr/>
        <a:lstStyle/>
        <a:p>
          <a:r>
            <a:rPr lang="es-UY" sz="1000" b="1" dirty="0" smtClean="0"/>
            <a:t>Agenda de Evaluación</a:t>
          </a:r>
          <a:endParaRPr lang="en-US" sz="1000" b="1" dirty="0"/>
        </a:p>
      </dgm:t>
    </dgm:pt>
    <dgm:pt modelId="{152FC308-8CA1-445D-9289-3A344AF44731}" type="parTrans" cxnId="{C1B3921A-8F6C-4783-8E8D-6DBF61A51205}">
      <dgm:prSet/>
      <dgm:spPr/>
      <dgm:t>
        <a:bodyPr/>
        <a:lstStyle/>
        <a:p>
          <a:endParaRPr lang="en-US"/>
        </a:p>
      </dgm:t>
    </dgm:pt>
    <dgm:pt modelId="{E2474619-9982-4915-B34D-04376420BF8D}" type="sibTrans" cxnId="{C1B3921A-8F6C-4783-8E8D-6DBF61A51205}">
      <dgm:prSet/>
      <dgm:spPr/>
      <dgm:t>
        <a:bodyPr/>
        <a:lstStyle/>
        <a:p>
          <a:endParaRPr lang="en-US"/>
        </a:p>
      </dgm:t>
    </dgm:pt>
    <dgm:pt modelId="{90633021-E5F7-4CF8-86E2-3BAAEA11153C}">
      <dgm:prSet phldrT="[Texto]" custT="1"/>
      <dgm:spPr/>
      <dgm:t>
        <a:bodyPr/>
        <a:lstStyle/>
        <a:p>
          <a:endParaRPr lang="en-US" sz="1800" dirty="0"/>
        </a:p>
      </dgm:t>
    </dgm:pt>
    <dgm:pt modelId="{AEEBE42B-1AE9-4E9C-AFB4-9ACD0170A91A}" type="parTrans" cxnId="{9460CF8B-F219-4839-9EEF-ADDB93EF6E59}">
      <dgm:prSet/>
      <dgm:spPr/>
      <dgm:t>
        <a:bodyPr/>
        <a:lstStyle/>
        <a:p>
          <a:endParaRPr lang="en-US"/>
        </a:p>
      </dgm:t>
    </dgm:pt>
    <dgm:pt modelId="{97AA289D-2CCC-43A0-AD0C-C438F3ECACBA}" type="sibTrans" cxnId="{9460CF8B-F219-4839-9EEF-ADDB93EF6E59}">
      <dgm:prSet/>
      <dgm:spPr/>
      <dgm:t>
        <a:bodyPr/>
        <a:lstStyle/>
        <a:p>
          <a:endParaRPr lang="en-US"/>
        </a:p>
      </dgm:t>
    </dgm:pt>
    <dgm:pt modelId="{887FFAE9-316F-4A2B-BC55-CC2A8C092EFF}">
      <dgm:prSet phldrT="[Texto]" custT="1"/>
      <dgm:spPr/>
      <dgm:t>
        <a:bodyPr/>
        <a:lstStyle/>
        <a:p>
          <a:endParaRPr lang="en-US" sz="1800" dirty="0"/>
        </a:p>
      </dgm:t>
    </dgm:pt>
    <dgm:pt modelId="{28ECCD24-04C1-4135-A7EA-FD5E2CF39732}" type="parTrans" cxnId="{E3345242-AD36-4437-97EF-13FB69059A36}">
      <dgm:prSet/>
      <dgm:spPr/>
      <dgm:t>
        <a:bodyPr/>
        <a:lstStyle/>
        <a:p>
          <a:endParaRPr lang="en-US"/>
        </a:p>
      </dgm:t>
    </dgm:pt>
    <dgm:pt modelId="{9963C85D-BD5C-4293-AB59-F269A4DDD122}" type="sibTrans" cxnId="{E3345242-AD36-4437-97EF-13FB69059A36}">
      <dgm:prSet/>
      <dgm:spPr/>
      <dgm:t>
        <a:bodyPr/>
        <a:lstStyle/>
        <a:p>
          <a:endParaRPr lang="en-US"/>
        </a:p>
      </dgm:t>
    </dgm:pt>
    <dgm:pt modelId="{5D31FAB0-3F4F-424E-852E-8D213087A69F}">
      <dgm:prSet phldrT="[Texto]" custT="1"/>
      <dgm:spPr/>
      <dgm:t>
        <a:bodyPr/>
        <a:lstStyle/>
        <a:p>
          <a:endParaRPr lang="en-US" sz="1800" dirty="0"/>
        </a:p>
      </dgm:t>
    </dgm:pt>
    <dgm:pt modelId="{0F4C425E-7E2D-41DE-91F0-C0F2419C48FC}" type="parTrans" cxnId="{586B9CEF-B355-425D-A223-1B5DDF995870}">
      <dgm:prSet/>
      <dgm:spPr/>
      <dgm:t>
        <a:bodyPr/>
        <a:lstStyle/>
        <a:p>
          <a:endParaRPr lang="en-US"/>
        </a:p>
      </dgm:t>
    </dgm:pt>
    <dgm:pt modelId="{1AF7E6A0-02D4-47EF-8848-2FDCD71A2A45}" type="sibTrans" cxnId="{586B9CEF-B355-425D-A223-1B5DDF995870}">
      <dgm:prSet/>
      <dgm:spPr/>
      <dgm:t>
        <a:bodyPr/>
        <a:lstStyle/>
        <a:p>
          <a:endParaRPr lang="en-US"/>
        </a:p>
      </dgm:t>
    </dgm:pt>
    <dgm:pt modelId="{E601125E-AC45-4AD5-96B1-1810737C71F1}">
      <dgm:prSet phldrT="[Texto]" custT="1"/>
      <dgm:spPr/>
      <dgm:t>
        <a:bodyPr/>
        <a:lstStyle/>
        <a:p>
          <a:endParaRPr lang="en-US" sz="1800" dirty="0"/>
        </a:p>
      </dgm:t>
    </dgm:pt>
    <dgm:pt modelId="{F8E5FBA2-6C9F-44E8-B7A7-35E2BAD3E8A1}" type="sibTrans" cxnId="{A8381A5F-074F-48BC-8FEA-5BFD96FB9BB6}">
      <dgm:prSet/>
      <dgm:spPr/>
      <dgm:t>
        <a:bodyPr/>
        <a:lstStyle/>
        <a:p>
          <a:endParaRPr lang="en-US"/>
        </a:p>
      </dgm:t>
    </dgm:pt>
    <dgm:pt modelId="{CD793D75-A8DB-4D35-A969-2EFA0E7CAEC2}" type="parTrans" cxnId="{A8381A5F-074F-48BC-8FEA-5BFD96FB9BB6}">
      <dgm:prSet/>
      <dgm:spPr/>
      <dgm:t>
        <a:bodyPr/>
        <a:lstStyle/>
        <a:p>
          <a:endParaRPr lang="en-US"/>
        </a:p>
      </dgm:t>
    </dgm:pt>
    <dgm:pt modelId="{573DEDB9-B9AC-4B86-8EF0-8CE734AE7BCD}" type="pres">
      <dgm:prSet presAssocID="{1ADE438F-F8C4-4569-8258-B5EE62386889}" presName="compositeShape" presStyleCnt="0">
        <dgm:presLayoutVars>
          <dgm:chMax val="7"/>
          <dgm:dir/>
          <dgm:resizeHandles val="exact"/>
        </dgm:presLayoutVars>
      </dgm:prSet>
      <dgm:spPr/>
    </dgm:pt>
    <dgm:pt modelId="{8FE35E83-B2DF-46F1-A0AA-DB409CEA47DE}" type="pres">
      <dgm:prSet presAssocID="{1ADE438F-F8C4-4569-8258-B5EE62386889}" presName="wedge1" presStyleLbl="node1" presStyleIdx="0" presStyleCnt="5" custLinFactNeighborX="4814" custLinFactNeighborY="-9729"/>
      <dgm:spPr/>
      <dgm:t>
        <a:bodyPr/>
        <a:lstStyle/>
        <a:p>
          <a:endParaRPr lang="en-US"/>
        </a:p>
      </dgm:t>
    </dgm:pt>
    <dgm:pt modelId="{E0866616-A6E6-43C4-995A-A168232F8DC1}" type="pres">
      <dgm:prSet presAssocID="{1ADE438F-F8C4-4569-8258-B5EE62386889}" presName="dummy1a" presStyleCnt="0"/>
      <dgm:spPr/>
    </dgm:pt>
    <dgm:pt modelId="{D5E3C194-295F-4EF9-998D-68E6AB6C60C9}" type="pres">
      <dgm:prSet presAssocID="{1ADE438F-F8C4-4569-8258-B5EE62386889}" presName="dummy1b" presStyleCnt="0"/>
      <dgm:spPr/>
    </dgm:pt>
    <dgm:pt modelId="{8891A0D2-3137-4F99-911F-FEF7DE4BCE02}" type="pres">
      <dgm:prSet presAssocID="{1ADE438F-F8C4-4569-8258-B5EE6238688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436FF-ECCA-46B0-AA72-A35E26AAAC1D}" type="pres">
      <dgm:prSet presAssocID="{1ADE438F-F8C4-4569-8258-B5EE62386889}" presName="wedge2" presStyleLbl="node1" presStyleIdx="1" presStyleCnt="5"/>
      <dgm:spPr/>
      <dgm:t>
        <a:bodyPr/>
        <a:lstStyle/>
        <a:p>
          <a:endParaRPr lang="en-US"/>
        </a:p>
      </dgm:t>
    </dgm:pt>
    <dgm:pt modelId="{F6720D22-F05F-45D9-A92A-7583FADB61E8}" type="pres">
      <dgm:prSet presAssocID="{1ADE438F-F8C4-4569-8258-B5EE62386889}" presName="dummy2a" presStyleCnt="0"/>
      <dgm:spPr/>
    </dgm:pt>
    <dgm:pt modelId="{72E7CE14-5E83-4BBF-81D6-E9D7C52451B3}" type="pres">
      <dgm:prSet presAssocID="{1ADE438F-F8C4-4569-8258-B5EE62386889}" presName="dummy2b" presStyleCnt="0"/>
      <dgm:spPr/>
    </dgm:pt>
    <dgm:pt modelId="{A6AD2F9B-2936-42BE-A862-A1F783CBCF9D}" type="pres">
      <dgm:prSet presAssocID="{1ADE438F-F8C4-4569-8258-B5EE6238688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125F4-5C9A-49D3-A334-549423593ABE}" type="pres">
      <dgm:prSet presAssocID="{1ADE438F-F8C4-4569-8258-B5EE62386889}" presName="wedge3" presStyleLbl="node1" presStyleIdx="2" presStyleCnt="5"/>
      <dgm:spPr/>
      <dgm:t>
        <a:bodyPr/>
        <a:lstStyle/>
        <a:p>
          <a:endParaRPr lang="en-US"/>
        </a:p>
      </dgm:t>
    </dgm:pt>
    <dgm:pt modelId="{69580EA5-901F-4AC5-8D75-58010D371908}" type="pres">
      <dgm:prSet presAssocID="{1ADE438F-F8C4-4569-8258-B5EE62386889}" presName="dummy3a" presStyleCnt="0"/>
      <dgm:spPr/>
    </dgm:pt>
    <dgm:pt modelId="{88EFC820-E594-4F24-B7B2-8F094EB5A19B}" type="pres">
      <dgm:prSet presAssocID="{1ADE438F-F8C4-4569-8258-B5EE62386889}" presName="dummy3b" presStyleCnt="0"/>
      <dgm:spPr/>
    </dgm:pt>
    <dgm:pt modelId="{DC0EAB95-7E9F-4DEE-9823-C9F6387C12BA}" type="pres">
      <dgm:prSet presAssocID="{1ADE438F-F8C4-4569-8258-B5EE6238688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3DEEA-D0AA-4B72-8002-B11E18C0190A}" type="pres">
      <dgm:prSet presAssocID="{1ADE438F-F8C4-4569-8258-B5EE62386889}" presName="wedge4" presStyleLbl="node1" presStyleIdx="3" presStyleCnt="5"/>
      <dgm:spPr/>
      <dgm:t>
        <a:bodyPr/>
        <a:lstStyle/>
        <a:p>
          <a:endParaRPr lang="en-US"/>
        </a:p>
      </dgm:t>
    </dgm:pt>
    <dgm:pt modelId="{7BE4CCD1-59DB-40A0-99CC-389EB91FBF64}" type="pres">
      <dgm:prSet presAssocID="{1ADE438F-F8C4-4569-8258-B5EE62386889}" presName="dummy4a" presStyleCnt="0"/>
      <dgm:spPr/>
    </dgm:pt>
    <dgm:pt modelId="{950943DF-07F8-4C4D-B727-EDF7F2A6F2DB}" type="pres">
      <dgm:prSet presAssocID="{1ADE438F-F8C4-4569-8258-B5EE62386889}" presName="dummy4b" presStyleCnt="0"/>
      <dgm:spPr/>
    </dgm:pt>
    <dgm:pt modelId="{9E8BFF0C-6B76-43BF-96BD-80DCA2344EDA}" type="pres">
      <dgm:prSet presAssocID="{1ADE438F-F8C4-4569-8258-B5EE6238688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25C0E-5489-42C9-8B04-C9E73F14CF3B}" type="pres">
      <dgm:prSet presAssocID="{1ADE438F-F8C4-4569-8258-B5EE62386889}" presName="wedge5" presStyleLbl="node1" presStyleIdx="4" presStyleCnt="5"/>
      <dgm:spPr/>
      <dgm:t>
        <a:bodyPr/>
        <a:lstStyle/>
        <a:p>
          <a:endParaRPr lang="en-US"/>
        </a:p>
      </dgm:t>
    </dgm:pt>
    <dgm:pt modelId="{625BF89B-8D33-427B-B8DD-CC2BF4869BDD}" type="pres">
      <dgm:prSet presAssocID="{1ADE438F-F8C4-4569-8258-B5EE62386889}" presName="dummy5a" presStyleCnt="0"/>
      <dgm:spPr/>
    </dgm:pt>
    <dgm:pt modelId="{A88F8157-36B1-4566-99B2-6D46EFF741F0}" type="pres">
      <dgm:prSet presAssocID="{1ADE438F-F8C4-4569-8258-B5EE62386889}" presName="dummy5b" presStyleCnt="0"/>
      <dgm:spPr/>
    </dgm:pt>
    <dgm:pt modelId="{590E08A6-E800-457A-BB18-AAFEB7D27F4E}" type="pres">
      <dgm:prSet presAssocID="{1ADE438F-F8C4-4569-8258-B5EE6238688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27C06-4AC7-42C7-9E4B-F9C6F232E8B1}" type="pres">
      <dgm:prSet presAssocID="{E2474619-9982-4915-B34D-04376420BF8D}" presName="arrowWedge1" presStyleLbl="fgSibTrans2D1" presStyleIdx="0" presStyleCnt="5"/>
      <dgm:spPr/>
    </dgm:pt>
    <dgm:pt modelId="{2CB6F827-34E0-43E2-B24F-8C7474F63F28}" type="pres">
      <dgm:prSet presAssocID="{F8E5FBA2-6C9F-44E8-B7A7-35E2BAD3E8A1}" presName="arrowWedge2" presStyleLbl="fgSibTrans2D1" presStyleIdx="1" presStyleCnt="5"/>
      <dgm:spPr/>
    </dgm:pt>
    <dgm:pt modelId="{0A26B755-7304-4B98-BF07-E2977A1B8460}" type="pres">
      <dgm:prSet presAssocID="{97AA289D-2CCC-43A0-AD0C-C438F3ECACBA}" presName="arrowWedge3" presStyleLbl="fgSibTrans2D1" presStyleIdx="2" presStyleCnt="5"/>
      <dgm:spPr/>
    </dgm:pt>
    <dgm:pt modelId="{354C8990-ED6C-49BA-ADB3-11F00EE1211D}" type="pres">
      <dgm:prSet presAssocID="{1AF7E6A0-02D4-47EF-8848-2FDCD71A2A45}" presName="arrowWedge4" presStyleLbl="fgSibTrans2D1" presStyleIdx="3" presStyleCnt="5"/>
      <dgm:spPr/>
    </dgm:pt>
    <dgm:pt modelId="{EB4085F6-624F-4C9E-9C5B-66D2051AEF73}" type="pres">
      <dgm:prSet presAssocID="{9963C85D-BD5C-4293-AB59-F269A4DDD122}" presName="arrowWedge5" presStyleLbl="fgSibTrans2D1" presStyleIdx="4" presStyleCnt="5"/>
      <dgm:spPr/>
    </dgm:pt>
  </dgm:ptLst>
  <dgm:cxnLst>
    <dgm:cxn modelId="{E856BF06-DCC9-4D5F-964A-6E982D596C94}" type="presOf" srcId="{90633021-E5F7-4CF8-86E2-3BAAEA11153C}" destId="{DC0EAB95-7E9F-4DEE-9823-C9F6387C12BA}" srcOrd="1" destOrd="0" presId="urn:microsoft.com/office/officeart/2005/8/layout/cycle8"/>
    <dgm:cxn modelId="{E3345242-AD36-4437-97EF-13FB69059A36}" srcId="{1ADE438F-F8C4-4569-8258-B5EE62386889}" destId="{887FFAE9-316F-4A2B-BC55-CC2A8C092EFF}" srcOrd="4" destOrd="0" parTransId="{28ECCD24-04C1-4135-A7EA-FD5E2CF39732}" sibTransId="{9963C85D-BD5C-4293-AB59-F269A4DDD122}"/>
    <dgm:cxn modelId="{0D65E30B-E17A-4DC9-A1DC-B195B9B12D58}" type="presOf" srcId="{887FFAE9-316F-4A2B-BC55-CC2A8C092EFF}" destId="{B3025C0E-5489-42C9-8B04-C9E73F14CF3B}" srcOrd="0" destOrd="0" presId="urn:microsoft.com/office/officeart/2005/8/layout/cycle8"/>
    <dgm:cxn modelId="{73D66AB4-3083-4AD7-A14D-6958C46932E6}" type="presOf" srcId="{1ADE438F-F8C4-4569-8258-B5EE62386889}" destId="{573DEDB9-B9AC-4B86-8EF0-8CE734AE7BCD}" srcOrd="0" destOrd="0" presId="urn:microsoft.com/office/officeart/2005/8/layout/cycle8"/>
    <dgm:cxn modelId="{C1B3921A-8F6C-4783-8E8D-6DBF61A51205}" srcId="{1ADE438F-F8C4-4569-8258-B5EE62386889}" destId="{9A95F168-E41F-475B-9404-AAC4098CFDBF}" srcOrd="0" destOrd="0" parTransId="{152FC308-8CA1-445D-9289-3A344AF44731}" sibTransId="{E2474619-9982-4915-B34D-04376420BF8D}"/>
    <dgm:cxn modelId="{586B9CEF-B355-425D-A223-1B5DDF995870}" srcId="{1ADE438F-F8C4-4569-8258-B5EE62386889}" destId="{5D31FAB0-3F4F-424E-852E-8D213087A69F}" srcOrd="3" destOrd="0" parTransId="{0F4C425E-7E2D-41DE-91F0-C0F2419C48FC}" sibTransId="{1AF7E6A0-02D4-47EF-8848-2FDCD71A2A45}"/>
    <dgm:cxn modelId="{B7124D86-5A7F-49C1-A26E-1B8810A45705}" type="presOf" srcId="{5D31FAB0-3F4F-424E-852E-8D213087A69F}" destId="{9E8BFF0C-6B76-43BF-96BD-80DCA2344EDA}" srcOrd="1" destOrd="0" presId="urn:microsoft.com/office/officeart/2005/8/layout/cycle8"/>
    <dgm:cxn modelId="{C3DC13A9-B0A8-4B1B-BE92-304D9BD6DE65}" type="presOf" srcId="{9A95F168-E41F-475B-9404-AAC4098CFDBF}" destId="{8FE35E83-B2DF-46F1-A0AA-DB409CEA47DE}" srcOrd="0" destOrd="0" presId="urn:microsoft.com/office/officeart/2005/8/layout/cycle8"/>
    <dgm:cxn modelId="{3BF80775-21C4-4451-AF54-0363DEABE16B}" type="presOf" srcId="{E601125E-AC45-4AD5-96B1-1810737C71F1}" destId="{A6AD2F9B-2936-42BE-A862-A1F783CBCF9D}" srcOrd="1" destOrd="0" presId="urn:microsoft.com/office/officeart/2005/8/layout/cycle8"/>
    <dgm:cxn modelId="{81DC0538-89C9-455C-88A5-B6C7D266CA20}" type="presOf" srcId="{5D31FAB0-3F4F-424E-852E-8D213087A69F}" destId="{E063DEEA-D0AA-4B72-8002-B11E18C0190A}" srcOrd="0" destOrd="0" presId="urn:microsoft.com/office/officeart/2005/8/layout/cycle8"/>
    <dgm:cxn modelId="{C9A3EE92-C8D3-4D0A-9774-2372612CAE72}" type="presOf" srcId="{9A95F168-E41F-475B-9404-AAC4098CFDBF}" destId="{8891A0D2-3137-4F99-911F-FEF7DE4BCE02}" srcOrd="1" destOrd="0" presId="urn:microsoft.com/office/officeart/2005/8/layout/cycle8"/>
    <dgm:cxn modelId="{85DA9665-AA09-4A2C-9349-F87884C3EFE7}" type="presOf" srcId="{90633021-E5F7-4CF8-86E2-3BAAEA11153C}" destId="{F04125F4-5C9A-49D3-A334-549423593ABE}" srcOrd="0" destOrd="0" presId="urn:microsoft.com/office/officeart/2005/8/layout/cycle8"/>
    <dgm:cxn modelId="{28CBB1C5-EF61-4902-A672-6D9503113043}" type="presOf" srcId="{E601125E-AC45-4AD5-96B1-1810737C71F1}" destId="{868436FF-ECCA-46B0-AA72-A35E26AAAC1D}" srcOrd="0" destOrd="0" presId="urn:microsoft.com/office/officeart/2005/8/layout/cycle8"/>
    <dgm:cxn modelId="{9460CF8B-F219-4839-9EEF-ADDB93EF6E59}" srcId="{1ADE438F-F8C4-4569-8258-B5EE62386889}" destId="{90633021-E5F7-4CF8-86E2-3BAAEA11153C}" srcOrd="2" destOrd="0" parTransId="{AEEBE42B-1AE9-4E9C-AFB4-9ACD0170A91A}" sibTransId="{97AA289D-2CCC-43A0-AD0C-C438F3ECACBA}"/>
    <dgm:cxn modelId="{A8381A5F-074F-48BC-8FEA-5BFD96FB9BB6}" srcId="{1ADE438F-F8C4-4569-8258-B5EE62386889}" destId="{E601125E-AC45-4AD5-96B1-1810737C71F1}" srcOrd="1" destOrd="0" parTransId="{CD793D75-A8DB-4D35-A969-2EFA0E7CAEC2}" sibTransId="{F8E5FBA2-6C9F-44E8-B7A7-35E2BAD3E8A1}"/>
    <dgm:cxn modelId="{FA051B95-1A95-4BE6-81F3-00BE678041B5}" type="presOf" srcId="{887FFAE9-316F-4A2B-BC55-CC2A8C092EFF}" destId="{590E08A6-E800-457A-BB18-AAFEB7D27F4E}" srcOrd="1" destOrd="0" presId="urn:microsoft.com/office/officeart/2005/8/layout/cycle8"/>
    <dgm:cxn modelId="{A50DA8B3-70E0-474B-88E2-00924A98D95B}" type="presParOf" srcId="{573DEDB9-B9AC-4B86-8EF0-8CE734AE7BCD}" destId="{8FE35E83-B2DF-46F1-A0AA-DB409CEA47DE}" srcOrd="0" destOrd="0" presId="urn:microsoft.com/office/officeart/2005/8/layout/cycle8"/>
    <dgm:cxn modelId="{C359E411-90AB-44C3-8EFE-44CB1908A48A}" type="presParOf" srcId="{573DEDB9-B9AC-4B86-8EF0-8CE734AE7BCD}" destId="{E0866616-A6E6-43C4-995A-A168232F8DC1}" srcOrd="1" destOrd="0" presId="urn:microsoft.com/office/officeart/2005/8/layout/cycle8"/>
    <dgm:cxn modelId="{F23AF35A-CE42-41BF-9D32-67C1B5A155BE}" type="presParOf" srcId="{573DEDB9-B9AC-4B86-8EF0-8CE734AE7BCD}" destId="{D5E3C194-295F-4EF9-998D-68E6AB6C60C9}" srcOrd="2" destOrd="0" presId="urn:microsoft.com/office/officeart/2005/8/layout/cycle8"/>
    <dgm:cxn modelId="{30648086-CA7F-451D-9D36-7B3A48A56452}" type="presParOf" srcId="{573DEDB9-B9AC-4B86-8EF0-8CE734AE7BCD}" destId="{8891A0D2-3137-4F99-911F-FEF7DE4BCE02}" srcOrd="3" destOrd="0" presId="urn:microsoft.com/office/officeart/2005/8/layout/cycle8"/>
    <dgm:cxn modelId="{F7381A41-302D-476A-AAC2-EA79F6121533}" type="presParOf" srcId="{573DEDB9-B9AC-4B86-8EF0-8CE734AE7BCD}" destId="{868436FF-ECCA-46B0-AA72-A35E26AAAC1D}" srcOrd="4" destOrd="0" presId="urn:microsoft.com/office/officeart/2005/8/layout/cycle8"/>
    <dgm:cxn modelId="{D68548FD-A5B4-4052-A350-F55A1290E9C0}" type="presParOf" srcId="{573DEDB9-B9AC-4B86-8EF0-8CE734AE7BCD}" destId="{F6720D22-F05F-45D9-A92A-7583FADB61E8}" srcOrd="5" destOrd="0" presId="urn:microsoft.com/office/officeart/2005/8/layout/cycle8"/>
    <dgm:cxn modelId="{0788A2DE-6A09-4B5E-8122-88C37030C261}" type="presParOf" srcId="{573DEDB9-B9AC-4B86-8EF0-8CE734AE7BCD}" destId="{72E7CE14-5E83-4BBF-81D6-E9D7C52451B3}" srcOrd="6" destOrd="0" presId="urn:microsoft.com/office/officeart/2005/8/layout/cycle8"/>
    <dgm:cxn modelId="{6744D6FC-713E-4A36-BB3A-959E1D18EFBB}" type="presParOf" srcId="{573DEDB9-B9AC-4B86-8EF0-8CE734AE7BCD}" destId="{A6AD2F9B-2936-42BE-A862-A1F783CBCF9D}" srcOrd="7" destOrd="0" presId="urn:microsoft.com/office/officeart/2005/8/layout/cycle8"/>
    <dgm:cxn modelId="{AC052CFD-2903-44F4-9845-2044A3BAEE27}" type="presParOf" srcId="{573DEDB9-B9AC-4B86-8EF0-8CE734AE7BCD}" destId="{F04125F4-5C9A-49D3-A334-549423593ABE}" srcOrd="8" destOrd="0" presId="urn:microsoft.com/office/officeart/2005/8/layout/cycle8"/>
    <dgm:cxn modelId="{25EDCF8F-06C9-46A5-8BDB-46E9172E472B}" type="presParOf" srcId="{573DEDB9-B9AC-4B86-8EF0-8CE734AE7BCD}" destId="{69580EA5-901F-4AC5-8D75-58010D371908}" srcOrd="9" destOrd="0" presId="urn:microsoft.com/office/officeart/2005/8/layout/cycle8"/>
    <dgm:cxn modelId="{A0AA58E3-9B99-4E2A-9BC2-489D1B4A32DE}" type="presParOf" srcId="{573DEDB9-B9AC-4B86-8EF0-8CE734AE7BCD}" destId="{88EFC820-E594-4F24-B7B2-8F094EB5A19B}" srcOrd="10" destOrd="0" presId="urn:microsoft.com/office/officeart/2005/8/layout/cycle8"/>
    <dgm:cxn modelId="{C77BE6CA-DD2C-47FF-BD55-E0D1D1DC916C}" type="presParOf" srcId="{573DEDB9-B9AC-4B86-8EF0-8CE734AE7BCD}" destId="{DC0EAB95-7E9F-4DEE-9823-C9F6387C12BA}" srcOrd="11" destOrd="0" presId="urn:microsoft.com/office/officeart/2005/8/layout/cycle8"/>
    <dgm:cxn modelId="{E4094F7D-60E1-456B-A39D-432A8626D7F1}" type="presParOf" srcId="{573DEDB9-B9AC-4B86-8EF0-8CE734AE7BCD}" destId="{E063DEEA-D0AA-4B72-8002-B11E18C0190A}" srcOrd="12" destOrd="0" presId="urn:microsoft.com/office/officeart/2005/8/layout/cycle8"/>
    <dgm:cxn modelId="{84BC84C5-FABE-41B2-A305-F382304CF867}" type="presParOf" srcId="{573DEDB9-B9AC-4B86-8EF0-8CE734AE7BCD}" destId="{7BE4CCD1-59DB-40A0-99CC-389EB91FBF64}" srcOrd="13" destOrd="0" presId="urn:microsoft.com/office/officeart/2005/8/layout/cycle8"/>
    <dgm:cxn modelId="{03D08225-6D9E-4A7D-8EC0-9EA5A4CDB0C7}" type="presParOf" srcId="{573DEDB9-B9AC-4B86-8EF0-8CE734AE7BCD}" destId="{950943DF-07F8-4C4D-B727-EDF7F2A6F2DB}" srcOrd="14" destOrd="0" presId="urn:microsoft.com/office/officeart/2005/8/layout/cycle8"/>
    <dgm:cxn modelId="{392E4AB2-BBCC-4602-B0C5-F56A2C6EA353}" type="presParOf" srcId="{573DEDB9-B9AC-4B86-8EF0-8CE734AE7BCD}" destId="{9E8BFF0C-6B76-43BF-96BD-80DCA2344EDA}" srcOrd="15" destOrd="0" presId="urn:microsoft.com/office/officeart/2005/8/layout/cycle8"/>
    <dgm:cxn modelId="{860AF368-1417-46D3-9DCC-9B2D6F267207}" type="presParOf" srcId="{573DEDB9-B9AC-4B86-8EF0-8CE734AE7BCD}" destId="{B3025C0E-5489-42C9-8B04-C9E73F14CF3B}" srcOrd="16" destOrd="0" presId="urn:microsoft.com/office/officeart/2005/8/layout/cycle8"/>
    <dgm:cxn modelId="{AED6B125-FD92-472A-ADD0-72891E4306DE}" type="presParOf" srcId="{573DEDB9-B9AC-4B86-8EF0-8CE734AE7BCD}" destId="{625BF89B-8D33-427B-B8DD-CC2BF4869BDD}" srcOrd="17" destOrd="0" presId="urn:microsoft.com/office/officeart/2005/8/layout/cycle8"/>
    <dgm:cxn modelId="{9FC38D12-6A94-487D-BA9D-2B0DB7E02ED1}" type="presParOf" srcId="{573DEDB9-B9AC-4B86-8EF0-8CE734AE7BCD}" destId="{A88F8157-36B1-4566-99B2-6D46EFF741F0}" srcOrd="18" destOrd="0" presId="urn:microsoft.com/office/officeart/2005/8/layout/cycle8"/>
    <dgm:cxn modelId="{3BFB7983-1D8E-4A12-8677-3D8DD33B790D}" type="presParOf" srcId="{573DEDB9-B9AC-4B86-8EF0-8CE734AE7BCD}" destId="{590E08A6-E800-457A-BB18-AAFEB7D27F4E}" srcOrd="19" destOrd="0" presId="urn:microsoft.com/office/officeart/2005/8/layout/cycle8"/>
    <dgm:cxn modelId="{4A681713-4663-4277-85BF-F89FE2A79C57}" type="presParOf" srcId="{573DEDB9-B9AC-4B86-8EF0-8CE734AE7BCD}" destId="{A1E27C06-4AC7-42C7-9E4B-F9C6F232E8B1}" srcOrd="20" destOrd="0" presId="urn:microsoft.com/office/officeart/2005/8/layout/cycle8"/>
    <dgm:cxn modelId="{F464051B-FD7C-4622-9A95-6D71E758747E}" type="presParOf" srcId="{573DEDB9-B9AC-4B86-8EF0-8CE734AE7BCD}" destId="{2CB6F827-34E0-43E2-B24F-8C7474F63F28}" srcOrd="21" destOrd="0" presId="urn:microsoft.com/office/officeart/2005/8/layout/cycle8"/>
    <dgm:cxn modelId="{4DA5C41E-B1FC-462B-AA47-5F3F70A0A2EA}" type="presParOf" srcId="{573DEDB9-B9AC-4B86-8EF0-8CE734AE7BCD}" destId="{0A26B755-7304-4B98-BF07-E2977A1B8460}" srcOrd="22" destOrd="0" presId="urn:microsoft.com/office/officeart/2005/8/layout/cycle8"/>
    <dgm:cxn modelId="{2FC76E0B-8D3D-4F66-8C46-DD2458BAE657}" type="presParOf" srcId="{573DEDB9-B9AC-4B86-8EF0-8CE734AE7BCD}" destId="{354C8990-ED6C-49BA-ADB3-11F00EE1211D}" srcOrd="23" destOrd="0" presId="urn:microsoft.com/office/officeart/2005/8/layout/cycle8"/>
    <dgm:cxn modelId="{FB9DB56C-595E-470C-B380-17BEDD9F5E12}" type="presParOf" srcId="{573DEDB9-B9AC-4B86-8EF0-8CE734AE7BCD}" destId="{EB4085F6-624F-4C9E-9C5B-66D2051AEF7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93151-0664-414F-82DA-4ADC4626BEC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D0B6C20-2086-4440-A513-9C784EFAE100}">
      <dgm:prSet phldrT="[Texto]" custT="1"/>
      <dgm:spPr/>
      <dgm:t>
        <a:bodyPr/>
        <a:lstStyle/>
        <a:p>
          <a:r>
            <a:rPr lang="es-UY" sz="2000" noProof="0" dirty="0" smtClean="0"/>
            <a:t>¿Cómo </a:t>
          </a:r>
          <a:r>
            <a:rPr lang="es-UY" sz="2000" b="1" u="sng" noProof="0" dirty="0" smtClean="0"/>
            <a:t>identificar las intervenciones públicas </a:t>
          </a:r>
          <a:r>
            <a:rPr lang="es-UY" sz="2000" b="0" u="none" noProof="0" dirty="0" smtClean="0"/>
            <a:t>que son parte de políticas públicas mayores</a:t>
          </a:r>
          <a:r>
            <a:rPr lang="es-UY" sz="2000" b="1" u="none" noProof="0" dirty="0" smtClean="0"/>
            <a:t> </a:t>
          </a:r>
          <a:r>
            <a:rPr lang="es-UY" sz="2000" noProof="0" dirty="0" smtClean="0"/>
            <a:t>?</a:t>
          </a:r>
          <a:endParaRPr lang="es-UY" sz="2000" noProof="0" dirty="0"/>
        </a:p>
      </dgm:t>
    </dgm:pt>
    <dgm:pt modelId="{E8EE66B6-ECBA-4275-86B0-40699637ED92}" type="parTrans" cxnId="{974FAF0B-C40E-45FF-B073-DD4BEBAEA797}">
      <dgm:prSet/>
      <dgm:spPr/>
      <dgm:t>
        <a:bodyPr/>
        <a:lstStyle/>
        <a:p>
          <a:endParaRPr lang="es-UY" sz="1500" noProof="0"/>
        </a:p>
      </dgm:t>
    </dgm:pt>
    <dgm:pt modelId="{F610AE28-AFB7-409C-BC73-DAD6AA59A354}" type="sibTrans" cxnId="{974FAF0B-C40E-45FF-B073-DD4BEBAEA797}">
      <dgm:prSet/>
      <dgm:spPr/>
      <dgm:t>
        <a:bodyPr/>
        <a:lstStyle/>
        <a:p>
          <a:endParaRPr lang="es-UY" sz="1500" noProof="0"/>
        </a:p>
      </dgm:t>
    </dgm:pt>
    <dgm:pt modelId="{ACDE8037-576B-4C4B-B911-58FF2F9E31E8}">
      <dgm:prSet phldrT="[Texto]" custT="1"/>
      <dgm:spPr/>
      <dgm:t>
        <a:bodyPr lIns="36000" tIns="108000" rIns="36000" bIns="108000"/>
        <a:lstStyle/>
        <a:p>
          <a:r>
            <a:rPr lang="es-UY" sz="2000" noProof="0" dirty="0" smtClean="0"/>
            <a:t>Informantes calificados</a:t>
          </a:r>
          <a:endParaRPr lang="es-UY" sz="2000" noProof="0" dirty="0"/>
        </a:p>
      </dgm:t>
    </dgm:pt>
    <dgm:pt modelId="{6F981601-BFA4-4557-99FB-14C3AB108886}" type="parTrans" cxnId="{3A4A0CD1-1F99-452E-93FA-B7C99295007F}">
      <dgm:prSet/>
      <dgm:spPr/>
      <dgm:t>
        <a:bodyPr/>
        <a:lstStyle/>
        <a:p>
          <a:endParaRPr lang="es-UY" sz="1500" noProof="0"/>
        </a:p>
      </dgm:t>
    </dgm:pt>
    <dgm:pt modelId="{8FE329B1-D63A-48A2-8780-5430A2CF237A}" type="sibTrans" cxnId="{3A4A0CD1-1F99-452E-93FA-B7C99295007F}">
      <dgm:prSet/>
      <dgm:spPr/>
      <dgm:t>
        <a:bodyPr/>
        <a:lstStyle/>
        <a:p>
          <a:endParaRPr lang="es-UY" sz="1500" noProof="0"/>
        </a:p>
      </dgm:t>
    </dgm:pt>
    <dgm:pt modelId="{3419DCAF-A092-4766-A56C-C0EFA1259601}">
      <dgm:prSet phldrT="[Texto]" custT="1"/>
      <dgm:spPr/>
      <dgm:t>
        <a:bodyPr/>
        <a:lstStyle/>
        <a:p>
          <a:r>
            <a:rPr lang="es-UY" sz="2000" noProof="0" dirty="0" smtClean="0"/>
            <a:t>¿Qué </a:t>
          </a:r>
          <a:r>
            <a:rPr lang="es-UY" sz="2000" b="1" u="sng" noProof="0" dirty="0" smtClean="0"/>
            <a:t>criterios utilizar para priorizar </a:t>
          </a:r>
          <a:r>
            <a:rPr lang="es-UY" sz="2000" noProof="0" dirty="0" smtClean="0"/>
            <a:t>las intervenciones públicas identificadas?</a:t>
          </a:r>
          <a:endParaRPr lang="es-UY" sz="2000" noProof="0" dirty="0"/>
        </a:p>
      </dgm:t>
    </dgm:pt>
    <dgm:pt modelId="{5AE676EC-2766-46F0-BEB2-64D4408D46A3}" type="parTrans" cxnId="{91643803-A13B-4826-B4AA-69DFF7FAF668}">
      <dgm:prSet/>
      <dgm:spPr/>
      <dgm:t>
        <a:bodyPr/>
        <a:lstStyle/>
        <a:p>
          <a:endParaRPr lang="es-UY" sz="1500" noProof="0"/>
        </a:p>
      </dgm:t>
    </dgm:pt>
    <dgm:pt modelId="{4A9A6CC2-074A-4AC8-954C-FE04637BD9DC}" type="sibTrans" cxnId="{91643803-A13B-4826-B4AA-69DFF7FAF668}">
      <dgm:prSet/>
      <dgm:spPr/>
      <dgm:t>
        <a:bodyPr/>
        <a:lstStyle/>
        <a:p>
          <a:endParaRPr lang="es-UY" sz="1500" noProof="0"/>
        </a:p>
      </dgm:t>
    </dgm:pt>
    <dgm:pt modelId="{EB45A0D9-36AF-4B56-AE8C-C063C5CD3005}">
      <dgm:prSet phldrT="[Texto]" custT="1"/>
      <dgm:spPr/>
      <dgm:t>
        <a:bodyPr lIns="36000" rIns="36000"/>
        <a:lstStyle/>
        <a:p>
          <a:r>
            <a:rPr lang="es-UY" sz="2000" noProof="0" dirty="0" smtClean="0"/>
            <a:t>Áreas programáticas prioritarias</a:t>
          </a:r>
          <a:endParaRPr lang="es-UY" sz="2000" noProof="0" dirty="0"/>
        </a:p>
      </dgm:t>
    </dgm:pt>
    <dgm:pt modelId="{BFAF103F-D745-4A93-93CA-2233C9C39BA1}" type="parTrans" cxnId="{5A217AA8-E690-4601-8DFB-5F9FA43889D6}">
      <dgm:prSet/>
      <dgm:spPr/>
      <dgm:t>
        <a:bodyPr/>
        <a:lstStyle/>
        <a:p>
          <a:endParaRPr lang="es-UY" sz="1500" noProof="0"/>
        </a:p>
      </dgm:t>
    </dgm:pt>
    <dgm:pt modelId="{E439A9D9-1E20-4EC4-99B6-6C8EB1040833}" type="sibTrans" cxnId="{5A217AA8-E690-4601-8DFB-5F9FA43889D6}">
      <dgm:prSet/>
      <dgm:spPr/>
      <dgm:t>
        <a:bodyPr/>
        <a:lstStyle/>
        <a:p>
          <a:endParaRPr lang="es-UY" sz="1500" noProof="0"/>
        </a:p>
      </dgm:t>
    </dgm:pt>
    <dgm:pt modelId="{7E50DC50-359F-4CC0-9128-4C85F30BC779}">
      <dgm:prSet phldrT="[Texto]" custT="1"/>
      <dgm:spPr/>
      <dgm:t>
        <a:bodyPr lIns="36000" rIns="36000"/>
        <a:lstStyle/>
        <a:p>
          <a:r>
            <a:rPr lang="es-UY" sz="2000" noProof="0" dirty="0" smtClean="0"/>
            <a:t>Recursos financieros </a:t>
          </a:r>
          <a:endParaRPr lang="es-UY" sz="2000" noProof="0" dirty="0"/>
        </a:p>
      </dgm:t>
    </dgm:pt>
    <dgm:pt modelId="{CF40AE5C-104A-4AD7-BA05-130A189F6407}" type="parTrans" cxnId="{5FF81A39-64C2-432A-B3A3-DBB27EB2E563}">
      <dgm:prSet/>
      <dgm:spPr/>
      <dgm:t>
        <a:bodyPr/>
        <a:lstStyle/>
        <a:p>
          <a:endParaRPr lang="es-UY" sz="1500" noProof="0"/>
        </a:p>
      </dgm:t>
    </dgm:pt>
    <dgm:pt modelId="{256A17A2-25E2-4505-A66A-59690C17DF58}" type="sibTrans" cxnId="{5FF81A39-64C2-432A-B3A3-DBB27EB2E563}">
      <dgm:prSet/>
      <dgm:spPr/>
      <dgm:t>
        <a:bodyPr/>
        <a:lstStyle/>
        <a:p>
          <a:endParaRPr lang="es-UY" sz="1500" noProof="0"/>
        </a:p>
      </dgm:t>
    </dgm:pt>
    <dgm:pt modelId="{5D891164-A07E-4BD9-AE47-C76AEA9AD536}">
      <dgm:prSet phldrT="[Texto]" custT="1"/>
      <dgm:spPr/>
      <dgm:t>
        <a:bodyPr lIns="36000" tIns="108000" rIns="36000" bIns="108000"/>
        <a:lstStyle/>
        <a:p>
          <a:r>
            <a:rPr lang="es-UY" sz="2000" noProof="0" dirty="0" smtClean="0"/>
            <a:t> Sistematizar información pública (sistemas – web)</a:t>
          </a:r>
          <a:endParaRPr lang="es-UY" sz="2000" noProof="0" dirty="0"/>
        </a:p>
      </dgm:t>
    </dgm:pt>
    <dgm:pt modelId="{C0862E78-897D-403D-B104-4504CFE5C4C7}" type="parTrans" cxnId="{E3768E41-C805-494C-9096-899E75AC3240}">
      <dgm:prSet/>
      <dgm:spPr/>
      <dgm:t>
        <a:bodyPr/>
        <a:lstStyle/>
        <a:p>
          <a:endParaRPr lang="es-UY" noProof="0"/>
        </a:p>
      </dgm:t>
    </dgm:pt>
    <dgm:pt modelId="{424FAC37-B8FE-4F4C-A1BD-45A185148512}" type="sibTrans" cxnId="{E3768E41-C805-494C-9096-899E75AC3240}">
      <dgm:prSet/>
      <dgm:spPr/>
      <dgm:t>
        <a:bodyPr/>
        <a:lstStyle/>
        <a:p>
          <a:endParaRPr lang="es-UY" noProof="0"/>
        </a:p>
      </dgm:t>
    </dgm:pt>
    <dgm:pt modelId="{A5657FDD-8DDC-4BFF-938B-33AD619FDAEC}">
      <dgm:prSet phldrT="[Texto]" custT="1"/>
      <dgm:spPr/>
      <dgm:t>
        <a:bodyPr lIns="36000" rIns="36000"/>
        <a:lstStyle/>
        <a:p>
          <a:r>
            <a:rPr lang="es-UY" sz="2000" noProof="0" dirty="0" smtClean="0"/>
            <a:t>Carácter estratégico y/o innovador</a:t>
          </a:r>
          <a:endParaRPr lang="es-UY" sz="2000" noProof="0" dirty="0"/>
        </a:p>
      </dgm:t>
    </dgm:pt>
    <dgm:pt modelId="{F022F618-F229-407B-A596-799BEF2E91CF}" type="parTrans" cxnId="{479B6A24-E04A-49BB-B31F-64AA7F97642B}">
      <dgm:prSet/>
      <dgm:spPr/>
      <dgm:t>
        <a:bodyPr/>
        <a:lstStyle/>
        <a:p>
          <a:endParaRPr lang="es-UY" noProof="0"/>
        </a:p>
      </dgm:t>
    </dgm:pt>
    <dgm:pt modelId="{5BD6936A-8C4F-470C-AA81-FF915C38819A}" type="sibTrans" cxnId="{479B6A24-E04A-49BB-B31F-64AA7F97642B}">
      <dgm:prSet/>
      <dgm:spPr/>
      <dgm:t>
        <a:bodyPr/>
        <a:lstStyle/>
        <a:p>
          <a:endParaRPr lang="es-UY" noProof="0"/>
        </a:p>
      </dgm:t>
    </dgm:pt>
    <dgm:pt modelId="{C184A4FC-29F6-46D7-A79F-EEFCF5458671}">
      <dgm:prSet phldrT="[Texto]" custT="1"/>
      <dgm:spPr/>
      <dgm:t>
        <a:bodyPr lIns="36000" tIns="108000" rIns="36000" bIns="108000"/>
        <a:lstStyle/>
        <a:p>
          <a:endParaRPr lang="es-UY" sz="2000" noProof="0" dirty="0"/>
        </a:p>
      </dgm:t>
    </dgm:pt>
    <dgm:pt modelId="{917F86CE-E9AF-4E8F-BCB8-978CF382C635}" type="parTrans" cxnId="{3B6F2F4D-6A27-4CAD-B08C-53BA8E5E8BE5}">
      <dgm:prSet/>
      <dgm:spPr/>
      <dgm:t>
        <a:bodyPr/>
        <a:lstStyle/>
        <a:p>
          <a:endParaRPr lang="es-UY" noProof="0"/>
        </a:p>
      </dgm:t>
    </dgm:pt>
    <dgm:pt modelId="{5D02E312-BC82-43CA-9E1A-617C39947E92}" type="sibTrans" cxnId="{3B6F2F4D-6A27-4CAD-B08C-53BA8E5E8BE5}">
      <dgm:prSet/>
      <dgm:spPr/>
      <dgm:t>
        <a:bodyPr/>
        <a:lstStyle/>
        <a:p>
          <a:endParaRPr lang="es-UY" noProof="0"/>
        </a:p>
      </dgm:t>
    </dgm:pt>
    <dgm:pt modelId="{855EDABC-C48E-4C3B-B1D1-3B261FA44615}">
      <dgm:prSet phldrT="[Texto]" custT="1"/>
      <dgm:spPr/>
      <dgm:t>
        <a:bodyPr lIns="36000" tIns="108000" rIns="36000" bIns="108000"/>
        <a:lstStyle/>
        <a:p>
          <a:r>
            <a:rPr lang="es-UY" sz="2000" noProof="0" dirty="0" smtClean="0"/>
            <a:t>Precisar definición conceptual</a:t>
          </a:r>
          <a:endParaRPr lang="es-UY" sz="2000" noProof="0" dirty="0"/>
        </a:p>
      </dgm:t>
    </dgm:pt>
    <dgm:pt modelId="{0DD1A9DA-600F-4D8A-8B17-D82FF6C06D6B}" type="parTrans" cxnId="{68FC25CA-B57A-4BD7-A400-D7AA07F2A0E8}">
      <dgm:prSet/>
      <dgm:spPr/>
      <dgm:t>
        <a:bodyPr/>
        <a:lstStyle/>
        <a:p>
          <a:endParaRPr lang="es-UY" noProof="0"/>
        </a:p>
      </dgm:t>
    </dgm:pt>
    <dgm:pt modelId="{05D333D7-681B-461C-84F1-6D3F87E07D1D}" type="sibTrans" cxnId="{68FC25CA-B57A-4BD7-A400-D7AA07F2A0E8}">
      <dgm:prSet/>
      <dgm:spPr/>
      <dgm:t>
        <a:bodyPr/>
        <a:lstStyle/>
        <a:p>
          <a:endParaRPr lang="es-UY" noProof="0"/>
        </a:p>
      </dgm:t>
    </dgm:pt>
    <dgm:pt modelId="{BD90A31C-55DA-40AB-BE2C-8A2901EC7905}">
      <dgm:prSet phldrT="[Texto]" custT="1"/>
      <dgm:spPr/>
      <dgm:t>
        <a:bodyPr lIns="36000" tIns="108000" rIns="36000" bIns="108000"/>
        <a:lstStyle/>
        <a:p>
          <a:r>
            <a:rPr lang="es-UY" sz="2000" noProof="0" dirty="0" smtClean="0"/>
            <a:t>Conocimiento sectorial</a:t>
          </a:r>
          <a:endParaRPr lang="es-UY" sz="2000" noProof="0" dirty="0"/>
        </a:p>
      </dgm:t>
    </dgm:pt>
    <dgm:pt modelId="{A3F498CF-C369-4287-B66F-E500D70969A7}" type="parTrans" cxnId="{BBCEBCAA-E760-4E26-8485-E8E3C2DC9038}">
      <dgm:prSet/>
      <dgm:spPr/>
      <dgm:t>
        <a:bodyPr/>
        <a:lstStyle/>
        <a:p>
          <a:endParaRPr lang="es-UY" noProof="0"/>
        </a:p>
      </dgm:t>
    </dgm:pt>
    <dgm:pt modelId="{07B2A228-F51B-4990-BCE0-D4400AB8B115}" type="sibTrans" cxnId="{BBCEBCAA-E760-4E26-8485-E8E3C2DC9038}">
      <dgm:prSet/>
      <dgm:spPr/>
      <dgm:t>
        <a:bodyPr/>
        <a:lstStyle/>
        <a:p>
          <a:endParaRPr lang="es-UY" noProof="0"/>
        </a:p>
      </dgm:t>
    </dgm:pt>
    <dgm:pt modelId="{682E5B40-70DF-4E24-A346-F95627A517A3}">
      <dgm:prSet phldrT="[Texto]" custT="1"/>
      <dgm:spPr/>
      <dgm:t>
        <a:bodyPr lIns="36000" rIns="36000"/>
        <a:lstStyle/>
        <a:p>
          <a:r>
            <a:rPr lang="es-UY" sz="2000" noProof="0" dirty="0" smtClean="0"/>
            <a:t>Maduración </a:t>
          </a:r>
          <a:endParaRPr lang="es-UY" sz="2000" noProof="0" dirty="0"/>
        </a:p>
      </dgm:t>
    </dgm:pt>
    <dgm:pt modelId="{317DFD63-A3D8-4292-B81E-CC5ACF674457}" type="parTrans" cxnId="{CE89D2FE-7F05-4937-B551-A4D6F7E93B54}">
      <dgm:prSet/>
      <dgm:spPr/>
    </dgm:pt>
    <dgm:pt modelId="{C1B015D5-E1E1-46F5-B15C-A832A0ED4EE3}" type="sibTrans" cxnId="{CE89D2FE-7F05-4937-B551-A4D6F7E93B54}">
      <dgm:prSet/>
      <dgm:spPr/>
    </dgm:pt>
    <dgm:pt modelId="{497A3B54-F65C-49D4-81FB-6AB99BB862A1}" type="pres">
      <dgm:prSet presAssocID="{D4B93151-0664-414F-82DA-4ADC4626BE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20F42-072B-43A6-A35D-376FA5A10F3F}" type="pres">
      <dgm:prSet presAssocID="{5D0B6C20-2086-4440-A513-9C784EFAE100}" presName="linNode" presStyleCnt="0"/>
      <dgm:spPr/>
      <dgm:t>
        <a:bodyPr/>
        <a:lstStyle/>
        <a:p>
          <a:endParaRPr lang="es-UY"/>
        </a:p>
      </dgm:t>
    </dgm:pt>
    <dgm:pt modelId="{E133AE16-429A-4380-B775-E39B4E1091C0}" type="pres">
      <dgm:prSet presAssocID="{5D0B6C20-2086-4440-A513-9C784EFAE100}" presName="parentText" presStyleLbl="node1" presStyleIdx="0" presStyleCnt="2" custScaleX="159902" custLinFactNeighborY="12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EB66B-045D-47AC-A971-4CEA36F3FA35}" type="pres">
      <dgm:prSet presAssocID="{5D0B6C20-2086-4440-A513-9C784EFAE100}" presName="descendantText" presStyleLbl="alignAccFollowNode1" presStyleIdx="0" presStyleCnt="2" custScaleY="119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AB19C-7357-4E06-87C1-B9ED147824FE}" type="pres">
      <dgm:prSet presAssocID="{F610AE28-AFB7-409C-BC73-DAD6AA59A354}" presName="sp" presStyleCnt="0"/>
      <dgm:spPr/>
      <dgm:t>
        <a:bodyPr/>
        <a:lstStyle/>
        <a:p>
          <a:endParaRPr lang="es-UY"/>
        </a:p>
      </dgm:t>
    </dgm:pt>
    <dgm:pt modelId="{D63DFA4B-5165-401F-A71A-48DE3AAFAB47}" type="pres">
      <dgm:prSet presAssocID="{3419DCAF-A092-4766-A56C-C0EFA1259601}" presName="linNode" presStyleCnt="0"/>
      <dgm:spPr/>
      <dgm:t>
        <a:bodyPr/>
        <a:lstStyle/>
        <a:p>
          <a:endParaRPr lang="es-UY"/>
        </a:p>
      </dgm:t>
    </dgm:pt>
    <dgm:pt modelId="{EB9A82D8-E8AB-4C44-B49E-659AC8B264B1}" type="pres">
      <dgm:prSet presAssocID="{3419DCAF-A092-4766-A56C-C0EFA1259601}" presName="parentText" presStyleLbl="node1" presStyleIdx="1" presStyleCnt="2" custScaleX="163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A69E3-5BA9-48F1-BB54-6A8CFE89E524}" type="pres">
      <dgm:prSet presAssocID="{3419DCAF-A092-4766-A56C-C0EFA125960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86C37E-9617-4D68-B0C0-78602F589F84}" type="presOf" srcId="{682E5B40-70DF-4E24-A346-F95627A517A3}" destId="{7B8A69E3-5BA9-48F1-BB54-6A8CFE89E524}" srcOrd="0" destOrd="3" presId="urn:microsoft.com/office/officeart/2005/8/layout/vList5"/>
    <dgm:cxn modelId="{3B6F2F4D-6A27-4CAD-B08C-53BA8E5E8BE5}" srcId="{5D0B6C20-2086-4440-A513-9C784EFAE100}" destId="{C184A4FC-29F6-46D7-A79F-EEFCF5458671}" srcOrd="0" destOrd="0" parTransId="{917F86CE-E9AF-4E8F-BCB8-978CF382C635}" sibTransId="{5D02E312-BC82-43CA-9E1A-617C39947E92}"/>
    <dgm:cxn modelId="{D1553D38-688D-44ED-9CBC-4818911F2047}" type="presOf" srcId="{7E50DC50-359F-4CC0-9128-4C85F30BC779}" destId="{7B8A69E3-5BA9-48F1-BB54-6A8CFE89E524}" srcOrd="0" destOrd="1" presId="urn:microsoft.com/office/officeart/2005/8/layout/vList5"/>
    <dgm:cxn modelId="{3A4A0CD1-1F99-452E-93FA-B7C99295007F}" srcId="{5D0B6C20-2086-4440-A513-9C784EFAE100}" destId="{ACDE8037-576B-4C4B-B911-58FF2F9E31E8}" srcOrd="3" destOrd="0" parTransId="{6F981601-BFA4-4557-99FB-14C3AB108886}" sibTransId="{8FE329B1-D63A-48A2-8780-5430A2CF237A}"/>
    <dgm:cxn modelId="{68FC25CA-B57A-4BD7-A400-D7AA07F2A0E8}" srcId="{5D0B6C20-2086-4440-A513-9C784EFAE100}" destId="{855EDABC-C48E-4C3B-B1D1-3B261FA44615}" srcOrd="1" destOrd="0" parTransId="{0DD1A9DA-600F-4D8A-8B17-D82FF6C06D6B}" sibTransId="{05D333D7-681B-461C-84F1-6D3F87E07D1D}"/>
    <dgm:cxn modelId="{91643803-A13B-4826-B4AA-69DFF7FAF668}" srcId="{D4B93151-0664-414F-82DA-4ADC4626BEC4}" destId="{3419DCAF-A092-4766-A56C-C0EFA1259601}" srcOrd="1" destOrd="0" parTransId="{5AE676EC-2766-46F0-BEB2-64D4408D46A3}" sibTransId="{4A9A6CC2-074A-4AC8-954C-FE04637BD9DC}"/>
    <dgm:cxn modelId="{F297D236-1224-42F7-90BA-F1FCBD2D402C}" type="presOf" srcId="{855EDABC-C48E-4C3B-B1D1-3B261FA44615}" destId="{AFDEB66B-045D-47AC-A971-4CEA36F3FA35}" srcOrd="0" destOrd="1" presId="urn:microsoft.com/office/officeart/2005/8/layout/vList5"/>
    <dgm:cxn modelId="{BBCEBCAA-E760-4E26-8485-E8E3C2DC9038}" srcId="{5D0B6C20-2086-4440-A513-9C784EFAE100}" destId="{BD90A31C-55DA-40AB-BE2C-8A2901EC7905}" srcOrd="2" destOrd="0" parTransId="{A3F498CF-C369-4287-B66F-E500D70969A7}" sibTransId="{07B2A228-F51B-4990-BCE0-D4400AB8B115}"/>
    <dgm:cxn modelId="{0DF7F00F-ED2F-4322-8E1F-9294D03C7C9E}" type="presOf" srcId="{5D0B6C20-2086-4440-A513-9C784EFAE100}" destId="{E133AE16-429A-4380-B775-E39B4E1091C0}" srcOrd="0" destOrd="0" presId="urn:microsoft.com/office/officeart/2005/8/layout/vList5"/>
    <dgm:cxn modelId="{6BD758F0-D274-4E56-921A-00791E105A85}" type="presOf" srcId="{3419DCAF-A092-4766-A56C-C0EFA1259601}" destId="{EB9A82D8-E8AB-4C44-B49E-659AC8B264B1}" srcOrd="0" destOrd="0" presId="urn:microsoft.com/office/officeart/2005/8/layout/vList5"/>
    <dgm:cxn modelId="{5A217AA8-E690-4601-8DFB-5F9FA43889D6}" srcId="{3419DCAF-A092-4766-A56C-C0EFA1259601}" destId="{EB45A0D9-36AF-4B56-AE8C-C063C5CD3005}" srcOrd="0" destOrd="0" parTransId="{BFAF103F-D745-4A93-93CA-2233C9C39BA1}" sibTransId="{E439A9D9-1E20-4EC4-99B6-6C8EB1040833}"/>
    <dgm:cxn modelId="{479B6A24-E04A-49BB-B31F-64AA7F97642B}" srcId="{3419DCAF-A092-4766-A56C-C0EFA1259601}" destId="{A5657FDD-8DDC-4BFF-938B-33AD619FDAEC}" srcOrd="2" destOrd="0" parTransId="{F022F618-F229-407B-A596-799BEF2E91CF}" sibTransId="{5BD6936A-8C4F-470C-AA81-FF915C38819A}"/>
    <dgm:cxn modelId="{2ECD058A-5B05-457E-B5CA-E4F3AE98743D}" type="presOf" srcId="{BD90A31C-55DA-40AB-BE2C-8A2901EC7905}" destId="{AFDEB66B-045D-47AC-A971-4CEA36F3FA35}" srcOrd="0" destOrd="2" presId="urn:microsoft.com/office/officeart/2005/8/layout/vList5"/>
    <dgm:cxn modelId="{974FAF0B-C40E-45FF-B073-DD4BEBAEA797}" srcId="{D4B93151-0664-414F-82DA-4ADC4626BEC4}" destId="{5D0B6C20-2086-4440-A513-9C784EFAE100}" srcOrd="0" destOrd="0" parTransId="{E8EE66B6-ECBA-4275-86B0-40699637ED92}" sibTransId="{F610AE28-AFB7-409C-BC73-DAD6AA59A354}"/>
    <dgm:cxn modelId="{0978FEB5-D0A5-4D70-8FAD-C247AE600CD9}" type="presOf" srcId="{EB45A0D9-36AF-4B56-AE8C-C063C5CD3005}" destId="{7B8A69E3-5BA9-48F1-BB54-6A8CFE89E524}" srcOrd="0" destOrd="0" presId="urn:microsoft.com/office/officeart/2005/8/layout/vList5"/>
    <dgm:cxn modelId="{5FAD6A98-216B-45B6-A8D3-016E21F84A5F}" type="presOf" srcId="{A5657FDD-8DDC-4BFF-938B-33AD619FDAEC}" destId="{7B8A69E3-5BA9-48F1-BB54-6A8CFE89E524}" srcOrd="0" destOrd="2" presId="urn:microsoft.com/office/officeart/2005/8/layout/vList5"/>
    <dgm:cxn modelId="{E3768E41-C805-494C-9096-899E75AC3240}" srcId="{5D0B6C20-2086-4440-A513-9C784EFAE100}" destId="{5D891164-A07E-4BD9-AE47-C76AEA9AD536}" srcOrd="4" destOrd="0" parTransId="{C0862E78-897D-403D-B104-4504CFE5C4C7}" sibTransId="{424FAC37-B8FE-4F4C-A1BD-45A185148512}"/>
    <dgm:cxn modelId="{5FF81A39-64C2-432A-B3A3-DBB27EB2E563}" srcId="{3419DCAF-A092-4766-A56C-C0EFA1259601}" destId="{7E50DC50-359F-4CC0-9128-4C85F30BC779}" srcOrd="1" destOrd="0" parTransId="{CF40AE5C-104A-4AD7-BA05-130A189F6407}" sibTransId="{256A17A2-25E2-4505-A66A-59690C17DF58}"/>
    <dgm:cxn modelId="{8EC8976D-3607-4D31-820F-EC528692396D}" type="presOf" srcId="{D4B93151-0664-414F-82DA-4ADC4626BEC4}" destId="{497A3B54-F65C-49D4-81FB-6AB99BB862A1}" srcOrd="0" destOrd="0" presId="urn:microsoft.com/office/officeart/2005/8/layout/vList5"/>
    <dgm:cxn modelId="{BB8C195C-19DD-4554-92F1-3D79FB22C18E}" type="presOf" srcId="{ACDE8037-576B-4C4B-B911-58FF2F9E31E8}" destId="{AFDEB66B-045D-47AC-A971-4CEA36F3FA35}" srcOrd="0" destOrd="3" presId="urn:microsoft.com/office/officeart/2005/8/layout/vList5"/>
    <dgm:cxn modelId="{BC188A33-E6C2-4D76-A787-E7CABCDC907A}" type="presOf" srcId="{5D891164-A07E-4BD9-AE47-C76AEA9AD536}" destId="{AFDEB66B-045D-47AC-A971-4CEA36F3FA35}" srcOrd="0" destOrd="4" presId="urn:microsoft.com/office/officeart/2005/8/layout/vList5"/>
    <dgm:cxn modelId="{DAB5F192-7CD5-4C28-BFE6-570F7AB659A1}" type="presOf" srcId="{C184A4FC-29F6-46D7-A79F-EEFCF5458671}" destId="{AFDEB66B-045D-47AC-A971-4CEA36F3FA35}" srcOrd="0" destOrd="0" presId="urn:microsoft.com/office/officeart/2005/8/layout/vList5"/>
    <dgm:cxn modelId="{CE89D2FE-7F05-4937-B551-A4D6F7E93B54}" srcId="{3419DCAF-A092-4766-A56C-C0EFA1259601}" destId="{682E5B40-70DF-4E24-A346-F95627A517A3}" srcOrd="3" destOrd="0" parTransId="{317DFD63-A3D8-4292-B81E-CC5ACF674457}" sibTransId="{C1B015D5-E1E1-46F5-B15C-A832A0ED4EE3}"/>
    <dgm:cxn modelId="{13C4F8B7-44C6-4E07-BE65-5FB24D1EDF70}" type="presParOf" srcId="{497A3B54-F65C-49D4-81FB-6AB99BB862A1}" destId="{5DF20F42-072B-43A6-A35D-376FA5A10F3F}" srcOrd="0" destOrd="0" presId="urn:microsoft.com/office/officeart/2005/8/layout/vList5"/>
    <dgm:cxn modelId="{8B2A7ADE-5143-45C1-9BA1-503A8CB41268}" type="presParOf" srcId="{5DF20F42-072B-43A6-A35D-376FA5A10F3F}" destId="{E133AE16-429A-4380-B775-E39B4E1091C0}" srcOrd="0" destOrd="0" presId="urn:microsoft.com/office/officeart/2005/8/layout/vList5"/>
    <dgm:cxn modelId="{A4BF0034-0A9A-49A7-A7B6-9841AFF6F6AA}" type="presParOf" srcId="{5DF20F42-072B-43A6-A35D-376FA5A10F3F}" destId="{AFDEB66B-045D-47AC-A971-4CEA36F3FA35}" srcOrd="1" destOrd="0" presId="urn:microsoft.com/office/officeart/2005/8/layout/vList5"/>
    <dgm:cxn modelId="{D9A1D15F-357B-4CE5-8A56-05A30AE2F7A4}" type="presParOf" srcId="{497A3B54-F65C-49D4-81FB-6AB99BB862A1}" destId="{DF1AB19C-7357-4E06-87C1-B9ED147824FE}" srcOrd="1" destOrd="0" presId="urn:microsoft.com/office/officeart/2005/8/layout/vList5"/>
    <dgm:cxn modelId="{51C6D8CA-661D-4976-832A-A59A37ABA7DF}" type="presParOf" srcId="{497A3B54-F65C-49D4-81FB-6AB99BB862A1}" destId="{D63DFA4B-5165-401F-A71A-48DE3AAFAB47}" srcOrd="2" destOrd="0" presId="urn:microsoft.com/office/officeart/2005/8/layout/vList5"/>
    <dgm:cxn modelId="{0BB55E6D-F09B-4949-8F7B-FFD129229AC5}" type="presParOf" srcId="{D63DFA4B-5165-401F-A71A-48DE3AAFAB47}" destId="{EB9A82D8-E8AB-4C44-B49E-659AC8B264B1}" srcOrd="0" destOrd="0" presId="urn:microsoft.com/office/officeart/2005/8/layout/vList5"/>
    <dgm:cxn modelId="{69500278-A54E-4759-8ACB-9355CB94ED5F}" type="presParOf" srcId="{D63DFA4B-5165-401F-A71A-48DE3AAFAB47}" destId="{7B8A69E3-5BA9-48F1-BB54-6A8CFE89E5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DE438F-F8C4-4569-8258-B5EE62386889}" type="doc">
      <dgm:prSet loTypeId="urn:microsoft.com/office/officeart/2005/8/layout/cycle8" loCatId="cycle" qsTypeId="urn:microsoft.com/office/officeart/2005/8/quickstyle/3d7" qsCatId="3D" csTypeId="urn:microsoft.com/office/officeart/2005/8/colors/accent5_2" csCatId="accent5" phldr="1"/>
      <dgm:spPr/>
    </dgm:pt>
    <dgm:pt modelId="{9A95F168-E41F-475B-9404-AAC4098CFDBF}">
      <dgm:prSet phldrT="[Texto]" custT="1"/>
      <dgm:spPr/>
      <dgm:t>
        <a:bodyPr/>
        <a:lstStyle/>
        <a:p>
          <a:endParaRPr lang="en-US" sz="1000" dirty="0"/>
        </a:p>
      </dgm:t>
    </dgm:pt>
    <dgm:pt modelId="{152FC308-8CA1-445D-9289-3A344AF44731}" type="parTrans" cxnId="{C1B3921A-8F6C-4783-8E8D-6DBF61A51205}">
      <dgm:prSet/>
      <dgm:spPr/>
      <dgm:t>
        <a:bodyPr/>
        <a:lstStyle/>
        <a:p>
          <a:endParaRPr lang="en-US"/>
        </a:p>
      </dgm:t>
    </dgm:pt>
    <dgm:pt modelId="{E2474619-9982-4915-B34D-04376420BF8D}" type="sibTrans" cxnId="{C1B3921A-8F6C-4783-8E8D-6DBF61A51205}">
      <dgm:prSet/>
      <dgm:spPr/>
      <dgm:t>
        <a:bodyPr/>
        <a:lstStyle/>
        <a:p>
          <a:endParaRPr lang="en-US"/>
        </a:p>
      </dgm:t>
    </dgm:pt>
    <dgm:pt modelId="{90633021-E5F7-4CF8-86E2-3BAAEA11153C}">
      <dgm:prSet phldrT="[Texto]" custT="1"/>
      <dgm:spPr/>
      <dgm:t>
        <a:bodyPr/>
        <a:lstStyle/>
        <a:p>
          <a:endParaRPr lang="en-US" sz="1800" dirty="0"/>
        </a:p>
      </dgm:t>
    </dgm:pt>
    <dgm:pt modelId="{AEEBE42B-1AE9-4E9C-AFB4-9ACD0170A91A}" type="parTrans" cxnId="{9460CF8B-F219-4839-9EEF-ADDB93EF6E59}">
      <dgm:prSet/>
      <dgm:spPr/>
      <dgm:t>
        <a:bodyPr/>
        <a:lstStyle/>
        <a:p>
          <a:endParaRPr lang="en-US"/>
        </a:p>
      </dgm:t>
    </dgm:pt>
    <dgm:pt modelId="{97AA289D-2CCC-43A0-AD0C-C438F3ECACBA}" type="sibTrans" cxnId="{9460CF8B-F219-4839-9EEF-ADDB93EF6E59}">
      <dgm:prSet/>
      <dgm:spPr/>
      <dgm:t>
        <a:bodyPr/>
        <a:lstStyle/>
        <a:p>
          <a:endParaRPr lang="en-US"/>
        </a:p>
      </dgm:t>
    </dgm:pt>
    <dgm:pt modelId="{887FFAE9-316F-4A2B-BC55-CC2A8C092EFF}">
      <dgm:prSet phldrT="[Texto]" custT="1"/>
      <dgm:spPr/>
      <dgm:t>
        <a:bodyPr/>
        <a:lstStyle/>
        <a:p>
          <a:endParaRPr lang="en-US" sz="1800" dirty="0"/>
        </a:p>
      </dgm:t>
    </dgm:pt>
    <dgm:pt modelId="{28ECCD24-04C1-4135-A7EA-FD5E2CF39732}" type="parTrans" cxnId="{E3345242-AD36-4437-97EF-13FB69059A36}">
      <dgm:prSet/>
      <dgm:spPr/>
      <dgm:t>
        <a:bodyPr/>
        <a:lstStyle/>
        <a:p>
          <a:endParaRPr lang="en-US"/>
        </a:p>
      </dgm:t>
    </dgm:pt>
    <dgm:pt modelId="{9963C85D-BD5C-4293-AB59-F269A4DDD122}" type="sibTrans" cxnId="{E3345242-AD36-4437-97EF-13FB69059A36}">
      <dgm:prSet/>
      <dgm:spPr/>
      <dgm:t>
        <a:bodyPr/>
        <a:lstStyle/>
        <a:p>
          <a:endParaRPr lang="en-US"/>
        </a:p>
      </dgm:t>
    </dgm:pt>
    <dgm:pt modelId="{5D31FAB0-3F4F-424E-852E-8D213087A69F}">
      <dgm:prSet phldrT="[Texto]" custT="1"/>
      <dgm:spPr/>
      <dgm:t>
        <a:bodyPr/>
        <a:lstStyle/>
        <a:p>
          <a:endParaRPr lang="en-US" sz="1800" dirty="0"/>
        </a:p>
      </dgm:t>
    </dgm:pt>
    <dgm:pt modelId="{0F4C425E-7E2D-41DE-91F0-C0F2419C48FC}" type="parTrans" cxnId="{586B9CEF-B355-425D-A223-1B5DDF995870}">
      <dgm:prSet/>
      <dgm:spPr/>
      <dgm:t>
        <a:bodyPr/>
        <a:lstStyle/>
        <a:p>
          <a:endParaRPr lang="en-US"/>
        </a:p>
      </dgm:t>
    </dgm:pt>
    <dgm:pt modelId="{1AF7E6A0-02D4-47EF-8848-2FDCD71A2A45}" type="sibTrans" cxnId="{586B9CEF-B355-425D-A223-1B5DDF995870}">
      <dgm:prSet/>
      <dgm:spPr/>
      <dgm:t>
        <a:bodyPr/>
        <a:lstStyle/>
        <a:p>
          <a:endParaRPr lang="en-US"/>
        </a:p>
      </dgm:t>
    </dgm:pt>
    <dgm:pt modelId="{E601125E-AC45-4AD5-96B1-1810737C71F1}">
      <dgm:prSet phldrT="[Texto]" custT="1"/>
      <dgm:spPr/>
      <dgm:t>
        <a:bodyPr/>
        <a:lstStyle/>
        <a:p>
          <a:r>
            <a:rPr lang="es-UY" sz="1000" dirty="0" smtClean="0"/>
            <a:t>Selección de evaluador</a:t>
          </a:r>
          <a:endParaRPr lang="en-US" sz="1000" dirty="0"/>
        </a:p>
      </dgm:t>
    </dgm:pt>
    <dgm:pt modelId="{F8E5FBA2-6C9F-44E8-B7A7-35E2BAD3E8A1}" type="sibTrans" cxnId="{A8381A5F-074F-48BC-8FEA-5BFD96FB9BB6}">
      <dgm:prSet/>
      <dgm:spPr/>
      <dgm:t>
        <a:bodyPr/>
        <a:lstStyle/>
        <a:p>
          <a:endParaRPr lang="en-US"/>
        </a:p>
      </dgm:t>
    </dgm:pt>
    <dgm:pt modelId="{CD793D75-A8DB-4D35-A969-2EFA0E7CAEC2}" type="parTrans" cxnId="{A8381A5F-074F-48BC-8FEA-5BFD96FB9BB6}">
      <dgm:prSet/>
      <dgm:spPr/>
      <dgm:t>
        <a:bodyPr/>
        <a:lstStyle/>
        <a:p>
          <a:endParaRPr lang="en-US"/>
        </a:p>
      </dgm:t>
    </dgm:pt>
    <dgm:pt modelId="{573DEDB9-B9AC-4B86-8EF0-8CE734AE7BCD}" type="pres">
      <dgm:prSet presAssocID="{1ADE438F-F8C4-4569-8258-B5EE62386889}" presName="compositeShape" presStyleCnt="0">
        <dgm:presLayoutVars>
          <dgm:chMax val="7"/>
          <dgm:dir/>
          <dgm:resizeHandles val="exact"/>
        </dgm:presLayoutVars>
      </dgm:prSet>
      <dgm:spPr/>
    </dgm:pt>
    <dgm:pt modelId="{8FE35E83-B2DF-46F1-A0AA-DB409CEA47DE}" type="pres">
      <dgm:prSet presAssocID="{1ADE438F-F8C4-4569-8258-B5EE62386889}" presName="wedge1" presStyleLbl="node1" presStyleIdx="0" presStyleCnt="5" custLinFactNeighborX="397" custLinFactNeighborY="340"/>
      <dgm:spPr/>
      <dgm:t>
        <a:bodyPr/>
        <a:lstStyle/>
        <a:p>
          <a:endParaRPr lang="en-US"/>
        </a:p>
      </dgm:t>
    </dgm:pt>
    <dgm:pt modelId="{E0866616-A6E6-43C4-995A-A168232F8DC1}" type="pres">
      <dgm:prSet presAssocID="{1ADE438F-F8C4-4569-8258-B5EE62386889}" presName="dummy1a" presStyleCnt="0"/>
      <dgm:spPr/>
    </dgm:pt>
    <dgm:pt modelId="{D5E3C194-295F-4EF9-998D-68E6AB6C60C9}" type="pres">
      <dgm:prSet presAssocID="{1ADE438F-F8C4-4569-8258-B5EE62386889}" presName="dummy1b" presStyleCnt="0"/>
      <dgm:spPr/>
    </dgm:pt>
    <dgm:pt modelId="{8891A0D2-3137-4F99-911F-FEF7DE4BCE02}" type="pres">
      <dgm:prSet presAssocID="{1ADE438F-F8C4-4569-8258-B5EE6238688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436FF-ECCA-46B0-AA72-A35E26AAAC1D}" type="pres">
      <dgm:prSet presAssocID="{1ADE438F-F8C4-4569-8258-B5EE62386889}" presName="wedge2" presStyleLbl="node1" presStyleIdx="1" presStyleCnt="5" custLinFactNeighborX="9907" custLinFactNeighborY="2398"/>
      <dgm:spPr/>
      <dgm:t>
        <a:bodyPr/>
        <a:lstStyle/>
        <a:p>
          <a:endParaRPr lang="en-US"/>
        </a:p>
      </dgm:t>
    </dgm:pt>
    <dgm:pt modelId="{F6720D22-F05F-45D9-A92A-7583FADB61E8}" type="pres">
      <dgm:prSet presAssocID="{1ADE438F-F8C4-4569-8258-B5EE62386889}" presName="dummy2a" presStyleCnt="0"/>
      <dgm:spPr/>
    </dgm:pt>
    <dgm:pt modelId="{72E7CE14-5E83-4BBF-81D6-E9D7C52451B3}" type="pres">
      <dgm:prSet presAssocID="{1ADE438F-F8C4-4569-8258-B5EE62386889}" presName="dummy2b" presStyleCnt="0"/>
      <dgm:spPr/>
    </dgm:pt>
    <dgm:pt modelId="{A6AD2F9B-2936-42BE-A862-A1F783CBCF9D}" type="pres">
      <dgm:prSet presAssocID="{1ADE438F-F8C4-4569-8258-B5EE6238688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125F4-5C9A-49D3-A334-549423593ABE}" type="pres">
      <dgm:prSet presAssocID="{1ADE438F-F8C4-4569-8258-B5EE62386889}" presName="wedge3" presStyleLbl="node1" presStyleIdx="2" presStyleCnt="5"/>
      <dgm:spPr/>
      <dgm:t>
        <a:bodyPr/>
        <a:lstStyle/>
        <a:p>
          <a:endParaRPr lang="en-US"/>
        </a:p>
      </dgm:t>
    </dgm:pt>
    <dgm:pt modelId="{69580EA5-901F-4AC5-8D75-58010D371908}" type="pres">
      <dgm:prSet presAssocID="{1ADE438F-F8C4-4569-8258-B5EE62386889}" presName="dummy3a" presStyleCnt="0"/>
      <dgm:spPr/>
    </dgm:pt>
    <dgm:pt modelId="{88EFC820-E594-4F24-B7B2-8F094EB5A19B}" type="pres">
      <dgm:prSet presAssocID="{1ADE438F-F8C4-4569-8258-B5EE62386889}" presName="dummy3b" presStyleCnt="0"/>
      <dgm:spPr/>
    </dgm:pt>
    <dgm:pt modelId="{DC0EAB95-7E9F-4DEE-9823-C9F6387C12BA}" type="pres">
      <dgm:prSet presAssocID="{1ADE438F-F8C4-4569-8258-B5EE6238688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3DEEA-D0AA-4B72-8002-B11E18C0190A}" type="pres">
      <dgm:prSet presAssocID="{1ADE438F-F8C4-4569-8258-B5EE62386889}" presName="wedge4" presStyleLbl="node1" presStyleIdx="3" presStyleCnt="5"/>
      <dgm:spPr/>
      <dgm:t>
        <a:bodyPr/>
        <a:lstStyle/>
        <a:p>
          <a:endParaRPr lang="en-US"/>
        </a:p>
      </dgm:t>
    </dgm:pt>
    <dgm:pt modelId="{7BE4CCD1-59DB-40A0-99CC-389EB91FBF64}" type="pres">
      <dgm:prSet presAssocID="{1ADE438F-F8C4-4569-8258-B5EE62386889}" presName="dummy4a" presStyleCnt="0"/>
      <dgm:spPr/>
    </dgm:pt>
    <dgm:pt modelId="{950943DF-07F8-4C4D-B727-EDF7F2A6F2DB}" type="pres">
      <dgm:prSet presAssocID="{1ADE438F-F8C4-4569-8258-B5EE62386889}" presName="dummy4b" presStyleCnt="0"/>
      <dgm:spPr/>
    </dgm:pt>
    <dgm:pt modelId="{9E8BFF0C-6B76-43BF-96BD-80DCA2344EDA}" type="pres">
      <dgm:prSet presAssocID="{1ADE438F-F8C4-4569-8258-B5EE6238688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25C0E-5489-42C9-8B04-C9E73F14CF3B}" type="pres">
      <dgm:prSet presAssocID="{1ADE438F-F8C4-4569-8258-B5EE62386889}" presName="wedge5" presStyleLbl="node1" presStyleIdx="4" presStyleCnt="5"/>
      <dgm:spPr/>
      <dgm:t>
        <a:bodyPr/>
        <a:lstStyle/>
        <a:p>
          <a:endParaRPr lang="en-US"/>
        </a:p>
      </dgm:t>
    </dgm:pt>
    <dgm:pt modelId="{625BF89B-8D33-427B-B8DD-CC2BF4869BDD}" type="pres">
      <dgm:prSet presAssocID="{1ADE438F-F8C4-4569-8258-B5EE62386889}" presName="dummy5a" presStyleCnt="0"/>
      <dgm:spPr/>
    </dgm:pt>
    <dgm:pt modelId="{A88F8157-36B1-4566-99B2-6D46EFF741F0}" type="pres">
      <dgm:prSet presAssocID="{1ADE438F-F8C4-4569-8258-B5EE62386889}" presName="dummy5b" presStyleCnt="0"/>
      <dgm:spPr/>
    </dgm:pt>
    <dgm:pt modelId="{590E08A6-E800-457A-BB18-AAFEB7D27F4E}" type="pres">
      <dgm:prSet presAssocID="{1ADE438F-F8C4-4569-8258-B5EE6238688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27C06-4AC7-42C7-9E4B-F9C6F232E8B1}" type="pres">
      <dgm:prSet presAssocID="{E2474619-9982-4915-B34D-04376420BF8D}" presName="arrowWedge1" presStyleLbl="fgSibTrans2D1" presStyleIdx="0" presStyleCnt="5"/>
      <dgm:spPr/>
    </dgm:pt>
    <dgm:pt modelId="{2CB6F827-34E0-43E2-B24F-8C7474F63F28}" type="pres">
      <dgm:prSet presAssocID="{F8E5FBA2-6C9F-44E8-B7A7-35E2BAD3E8A1}" presName="arrowWedge2" presStyleLbl="fgSibTrans2D1" presStyleIdx="1" presStyleCnt="5"/>
      <dgm:spPr/>
    </dgm:pt>
    <dgm:pt modelId="{0A26B755-7304-4B98-BF07-E2977A1B8460}" type="pres">
      <dgm:prSet presAssocID="{97AA289D-2CCC-43A0-AD0C-C438F3ECACBA}" presName="arrowWedge3" presStyleLbl="fgSibTrans2D1" presStyleIdx="2" presStyleCnt="5"/>
      <dgm:spPr/>
    </dgm:pt>
    <dgm:pt modelId="{354C8990-ED6C-49BA-ADB3-11F00EE1211D}" type="pres">
      <dgm:prSet presAssocID="{1AF7E6A0-02D4-47EF-8848-2FDCD71A2A45}" presName="arrowWedge4" presStyleLbl="fgSibTrans2D1" presStyleIdx="3" presStyleCnt="5"/>
      <dgm:spPr/>
    </dgm:pt>
    <dgm:pt modelId="{EB4085F6-624F-4C9E-9C5B-66D2051AEF73}" type="pres">
      <dgm:prSet presAssocID="{9963C85D-BD5C-4293-AB59-F269A4DDD122}" presName="arrowWedge5" presStyleLbl="fgSibTrans2D1" presStyleIdx="4" presStyleCnt="5"/>
      <dgm:spPr/>
    </dgm:pt>
  </dgm:ptLst>
  <dgm:cxnLst>
    <dgm:cxn modelId="{44996545-03E1-453E-97F9-3B0B24F9C97F}" type="presOf" srcId="{1ADE438F-F8C4-4569-8258-B5EE62386889}" destId="{573DEDB9-B9AC-4B86-8EF0-8CE734AE7BCD}" srcOrd="0" destOrd="0" presId="urn:microsoft.com/office/officeart/2005/8/layout/cycle8"/>
    <dgm:cxn modelId="{E2361D3D-C92C-4091-9CA4-F1F8F61DEEAB}" type="presOf" srcId="{E601125E-AC45-4AD5-96B1-1810737C71F1}" destId="{868436FF-ECCA-46B0-AA72-A35E26AAAC1D}" srcOrd="0" destOrd="0" presId="urn:microsoft.com/office/officeart/2005/8/layout/cycle8"/>
    <dgm:cxn modelId="{F9EF1533-3979-4809-B5B2-71104C543612}" type="presOf" srcId="{90633021-E5F7-4CF8-86E2-3BAAEA11153C}" destId="{DC0EAB95-7E9F-4DEE-9823-C9F6387C12BA}" srcOrd="1" destOrd="0" presId="urn:microsoft.com/office/officeart/2005/8/layout/cycle8"/>
    <dgm:cxn modelId="{E3345242-AD36-4437-97EF-13FB69059A36}" srcId="{1ADE438F-F8C4-4569-8258-B5EE62386889}" destId="{887FFAE9-316F-4A2B-BC55-CC2A8C092EFF}" srcOrd="4" destOrd="0" parTransId="{28ECCD24-04C1-4135-A7EA-FD5E2CF39732}" sibTransId="{9963C85D-BD5C-4293-AB59-F269A4DDD122}"/>
    <dgm:cxn modelId="{9A7F4518-0986-4528-9A84-CAFFB4CA9082}" type="presOf" srcId="{887FFAE9-316F-4A2B-BC55-CC2A8C092EFF}" destId="{590E08A6-E800-457A-BB18-AAFEB7D27F4E}" srcOrd="1" destOrd="0" presId="urn:microsoft.com/office/officeart/2005/8/layout/cycle8"/>
    <dgm:cxn modelId="{9460CF8B-F219-4839-9EEF-ADDB93EF6E59}" srcId="{1ADE438F-F8C4-4569-8258-B5EE62386889}" destId="{90633021-E5F7-4CF8-86E2-3BAAEA11153C}" srcOrd="2" destOrd="0" parTransId="{AEEBE42B-1AE9-4E9C-AFB4-9ACD0170A91A}" sibTransId="{97AA289D-2CCC-43A0-AD0C-C438F3ECACBA}"/>
    <dgm:cxn modelId="{5531D0FD-B8F5-4E6F-95EB-7BAE09A7CD57}" type="presOf" srcId="{887FFAE9-316F-4A2B-BC55-CC2A8C092EFF}" destId="{B3025C0E-5489-42C9-8B04-C9E73F14CF3B}" srcOrd="0" destOrd="0" presId="urn:microsoft.com/office/officeart/2005/8/layout/cycle8"/>
    <dgm:cxn modelId="{9617C4F1-C2BF-4B6D-A1CB-5BA41C34C46C}" type="presOf" srcId="{9A95F168-E41F-475B-9404-AAC4098CFDBF}" destId="{8FE35E83-B2DF-46F1-A0AA-DB409CEA47DE}" srcOrd="0" destOrd="0" presId="urn:microsoft.com/office/officeart/2005/8/layout/cycle8"/>
    <dgm:cxn modelId="{586B9CEF-B355-425D-A223-1B5DDF995870}" srcId="{1ADE438F-F8C4-4569-8258-B5EE62386889}" destId="{5D31FAB0-3F4F-424E-852E-8D213087A69F}" srcOrd="3" destOrd="0" parTransId="{0F4C425E-7E2D-41DE-91F0-C0F2419C48FC}" sibTransId="{1AF7E6A0-02D4-47EF-8848-2FDCD71A2A45}"/>
    <dgm:cxn modelId="{E87C9355-D07D-4566-8340-FCD8A2E8632B}" type="presOf" srcId="{9A95F168-E41F-475B-9404-AAC4098CFDBF}" destId="{8891A0D2-3137-4F99-911F-FEF7DE4BCE02}" srcOrd="1" destOrd="0" presId="urn:microsoft.com/office/officeart/2005/8/layout/cycle8"/>
    <dgm:cxn modelId="{71892973-90FA-47D4-9510-8DEDAF9D480B}" type="presOf" srcId="{5D31FAB0-3F4F-424E-852E-8D213087A69F}" destId="{9E8BFF0C-6B76-43BF-96BD-80DCA2344EDA}" srcOrd="1" destOrd="0" presId="urn:microsoft.com/office/officeart/2005/8/layout/cycle8"/>
    <dgm:cxn modelId="{A8381A5F-074F-48BC-8FEA-5BFD96FB9BB6}" srcId="{1ADE438F-F8C4-4569-8258-B5EE62386889}" destId="{E601125E-AC45-4AD5-96B1-1810737C71F1}" srcOrd="1" destOrd="0" parTransId="{CD793D75-A8DB-4D35-A969-2EFA0E7CAEC2}" sibTransId="{F8E5FBA2-6C9F-44E8-B7A7-35E2BAD3E8A1}"/>
    <dgm:cxn modelId="{FFC8846B-75A0-4C8E-835A-25FBE01986E3}" type="presOf" srcId="{5D31FAB0-3F4F-424E-852E-8D213087A69F}" destId="{E063DEEA-D0AA-4B72-8002-B11E18C0190A}" srcOrd="0" destOrd="0" presId="urn:microsoft.com/office/officeart/2005/8/layout/cycle8"/>
    <dgm:cxn modelId="{F5B68F43-4A88-4E79-AF07-67024F961DF1}" type="presOf" srcId="{90633021-E5F7-4CF8-86E2-3BAAEA11153C}" destId="{F04125F4-5C9A-49D3-A334-549423593ABE}" srcOrd="0" destOrd="0" presId="urn:microsoft.com/office/officeart/2005/8/layout/cycle8"/>
    <dgm:cxn modelId="{638FCBAD-F2A6-488A-A84C-8B02715FCA8D}" type="presOf" srcId="{E601125E-AC45-4AD5-96B1-1810737C71F1}" destId="{A6AD2F9B-2936-42BE-A862-A1F783CBCF9D}" srcOrd="1" destOrd="0" presId="urn:microsoft.com/office/officeart/2005/8/layout/cycle8"/>
    <dgm:cxn modelId="{C1B3921A-8F6C-4783-8E8D-6DBF61A51205}" srcId="{1ADE438F-F8C4-4569-8258-B5EE62386889}" destId="{9A95F168-E41F-475B-9404-AAC4098CFDBF}" srcOrd="0" destOrd="0" parTransId="{152FC308-8CA1-445D-9289-3A344AF44731}" sibTransId="{E2474619-9982-4915-B34D-04376420BF8D}"/>
    <dgm:cxn modelId="{FC8100B1-79F7-4BDF-B9C2-2143F4F9082E}" type="presParOf" srcId="{573DEDB9-B9AC-4B86-8EF0-8CE734AE7BCD}" destId="{8FE35E83-B2DF-46F1-A0AA-DB409CEA47DE}" srcOrd="0" destOrd="0" presId="urn:microsoft.com/office/officeart/2005/8/layout/cycle8"/>
    <dgm:cxn modelId="{6D57814F-97F2-4D05-AE5F-5080AD9B50E0}" type="presParOf" srcId="{573DEDB9-B9AC-4B86-8EF0-8CE734AE7BCD}" destId="{E0866616-A6E6-43C4-995A-A168232F8DC1}" srcOrd="1" destOrd="0" presId="urn:microsoft.com/office/officeart/2005/8/layout/cycle8"/>
    <dgm:cxn modelId="{A95E31AA-7259-4697-BDE7-ACF14A570486}" type="presParOf" srcId="{573DEDB9-B9AC-4B86-8EF0-8CE734AE7BCD}" destId="{D5E3C194-295F-4EF9-998D-68E6AB6C60C9}" srcOrd="2" destOrd="0" presId="urn:microsoft.com/office/officeart/2005/8/layout/cycle8"/>
    <dgm:cxn modelId="{B77634F7-9A89-4E3E-ABBC-E0B2AA2759C7}" type="presParOf" srcId="{573DEDB9-B9AC-4B86-8EF0-8CE734AE7BCD}" destId="{8891A0D2-3137-4F99-911F-FEF7DE4BCE02}" srcOrd="3" destOrd="0" presId="urn:microsoft.com/office/officeart/2005/8/layout/cycle8"/>
    <dgm:cxn modelId="{66BECAD4-224F-4416-A3F8-660C661624C2}" type="presParOf" srcId="{573DEDB9-B9AC-4B86-8EF0-8CE734AE7BCD}" destId="{868436FF-ECCA-46B0-AA72-A35E26AAAC1D}" srcOrd="4" destOrd="0" presId="urn:microsoft.com/office/officeart/2005/8/layout/cycle8"/>
    <dgm:cxn modelId="{E5124F47-F02C-4A99-9606-63B1477DBF9F}" type="presParOf" srcId="{573DEDB9-B9AC-4B86-8EF0-8CE734AE7BCD}" destId="{F6720D22-F05F-45D9-A92A-7583FADB61E8}" srcOrd="5" destOrd="0" presId="urn:microsoft.com/office/officeart/2005/8/layout/cycle8"/>
    <dgm:cxn modelId="{072D5B5B-43BD-4559-A2EF-84372FDDDD4A}" type="presParOf" srcId="{573DEDB9-B9AC-4B86-8EF0-8CE734AE7BCD}" destId="{72E7CE14-5E83-4BBF-81D6-E9D7C52451B3}" srcOrd="6" destOrd="0" presId="urn:microsoft.com/office/officeart/2005/8/layout/cycle8"/>
    <dgm:cxn modelId="{D98884AC-A050-49C0-A77A-698EEC6F72B3}" type="presParOf" srcId="{573DEDB9-B9AC-4B86-8EF0-8CE734AE7BCD}" destId="{A6AD2F9B-2936-42BE-A862-A1F783CBCF9D}" srcOrd="7" destOrd="0" presId="urn:microsoft.com/office/officeart/2005/8/layout/cycle8"/>
    <dgm:cxn modelId="{131A4B0D-63E1-44A6-85DF-248DD4F74B15}" type="presParOf" srcId="{573DEDB9-B9AC-4B86-8EF0-8CE734AE7BCD}" destId="{F04125F4-5C9A-49D3-A334-549423593ABE}" srcOrd="8" destOrd="0" presId="urn:microsoft.com/office/officeart/2005/8/layout/cycle8"/>
    <dgm:cxn modelId="{E0932F37-068D-4FFE-8A40-8BFCDBECAEBD}" type="presParOf" srcId="{573DEDB9-B9AC-4B86-8EF0-8CE734AE7BCD}" destId="{69580EA5-901F-4AC5-8D75-58010D371908}" srcOrd="9" destOrd="0" presId="urn:microsoft.com/office/officeart/2005/8/layout/cycle8"/>
    <dgm:cxn modelId="{C42F1057-0329-4E98-8224-877B09F98EC1}" type="presParOf" srcId="{573DEDB9-B9AC-4B86-8EF0-8CE734AE7BCD}" destId="{88EFC820-E594-4F24-B7B2-8F094EB5A19B}" srcOrd="10" destOrd="0" presId="urn:microsoft.com/office/officeart/2005/8/layout/cycle8"/>
    <dgm:cxn modelId="{773CC9B4-D470-46A9-B551-D8D4E65EB7D1}" type="presParOf" srcId="{573DEDB9-B9AC-4B86-8EF0-8CE734AE7BCD}" destId="{DC0EAB95-7E9F-4DEE-9823-C9F6387C12BA}" srcOrd="11" destOrd="0" presId="urn:microsoft.com/office/officeart/2005/8/layout/cycle8"/>
    <dgm:cxn modelId="{7154806C-0C5F-44F0-BF56-ADFC68D15893}" type="presParOf" srcId="{573DEDB9-B9AC-4B86-8EF0-8CE734AE7BCD}" destId="{E063DEEA-D0AA-4B72-8002-B11E18C0190A}" srcOrd="12" destOrd="0" presId="urn:microsoft.com/office/officeart/2005/8/layout/cycle8"/>
    <dgm:cxn modelId="{86F8F51C-9923-4B6E-9863-77FA6BC6AD9B}" type="presParOf" srcId="{573DEDB9-B9AC-4B86-8EF0-8CE734AE7BCD}" destId="{7BE4CCD1-59DB-40A0-99CC-389EB91FBF64}" srcOrd="13" destOrd="0" presId="urn:microsoft.com/office/officeart/2005/8/layout/cycle8"/>
    <dgm:cxn modelId="{F087564B-B277-4B00-B876-021164FCF914}" type="presParOf" srcId="{573DEDB9-B9AC-4B86-8EF0-8CE734AE7BCD}" destId="{950943DF-07F8-4C4D-B727-EDF7F2A6F2DB}" srcOrd="14" destOrd="0" presId="urn:microsoft.com/office/officeart/2005/8/layout/cycle8"/>
    <dgm:cxn modelId="{62C72BD4-FAA2-4C9F-A3E2-599DB8EA8C47}" type="presParOf" srcId="{573DEDB9-B9AC-4B86-8EF0-8CE734AE7BCD}" destId="{9E8BFF0C-6B76-43BF-96BD-80DCA2344EDA}" srcOrd="15" destOrd="0" presId="urn:microsoft.com/office/officeart/2005/8/layout/cycle8"/>
    <dgm:cxn modelId="{557F132A-833F-4C7F-8CAD-E97F22F42042}" type="presParOf" srcId="{573DEDB9-B9AC-4B86-8EF0-8CE734AE7BCD}" destId="{B3025C0E-5489-42C9-8B04-C9E73F14CF3B}" srcOrd="16" destOrd="0" presId="urn:microsoft.com/office/officeart/2005/8/layout/cycle8"/>
    <dgm:cxn modelId="{3A6DBDF6-22CC-4E67-A194-9D4C9CD3EA3C}" type="presParOf" srcId="{573DEDB9-B9AC-4B86-8EF0-8CE734AE7BCD}" destId="{625BF89B-8D33-427B-B8DD-CC2BF4869BDD}" srcOrd="17" destOrd="0" presId="urn:microsoft.com/office/officeart/2005/8/layout/cycle8"/>
    <dgm:cxn modelId="{A8E4223A-BB92-49AE-A1F7-A27191CF93B2}" type="presParOf" srcId="{573DEDB9-B9AC-4B86-8EF0-8CE734AE7BCD}" destId="{A88F8157-36B1-4566-99B2-6D46EFF741F0}" srcOrd="18" destOrd="0" presId="urn:microsoft.com/office/officeart/2005/8/layout/cycle8"/>
    <dgm:cxn modelId="{549D19F8-E9CF-4FEB-83C6-131033D9E030}" type="presParOf" srcId="{573DEDB9-B9AC-4B86-8EF0-8CE734AE7BCD}" destId="{590E08A6-E800-457A-BB18-AAFEB7D27F4E}" srcOrd="19" destOrd="0" presId="urn:microsoft.com/office/officeart/2005/8/layout/cycle8"/>
    <dgm:cxn modelId="{723A7934-008D-440F-8C87-C1BE6A684954}" type="presParOf" srcId="{573DEDB9-B9AC-4B86-8EF0-8CE734AE7BCD}" destId="{A1E27C06-4AC7-42C7-9E4B-F9C6F232E8B1}" srcOrd="20" destOrd="0" presId="urn:microsoft.com/office/officeart/2005/8/layout/cycle8"/>
    <dgm:cxn modelId="{89CC2071-7554-4727-B036-6D92C919BC11}" type="presParOf" srcId="{573DEDB9-B9AC-4B86-8EF0-8CE734AE7BCD}" destId="{2CB6F827-34E0-43E2-B24F-8C7474F63F28}" srcOrd="21" destOrd="0" presId="urn:microsoft.com/office/officeart/2005/8/layout/cycle8"/>
    <dgm:cxn modelId="{214AB4EC-494A-419D-89DB-B5B50A539949}" type="presParOf" srcId="{573DEDB9-B9AC-4B86-8EF0-8CE734AE7BCD}" destId="{0A26B755-7304-4B98-BF07-E2977A1B8460}" srcOrd="22" destOrd="0" presId="urn:microsoft.com/office/officeart/2005/8/layout/cycle8"/>
    <dgm:cxn modelId="{A5BFBB29-58D1-47AC-BA9E-6F724D9A17EC}" type="presParOf" srcId="{573DEDB9-B9AC-4B86-8EF0-8CE734AE7BCD}" destId="{354C8990-ED6C-49BA-ADB3-11F00EE1211D}" srcOrd="23" destOrd="0" presId="urn:microsoft.com/office/officeart/2005/8/layout/cycle8"/>
    <dgm:cxn modelId="{3F73A700-A86F-49D1-99BF-8A003E49EB6A}" type="presParOf" srcId="{573DEDB9-B9AC-4B86-8EF0-8CE734AE7BCD}" destId="{EB4085F6-624F-4C9E-9C5B-66D2051AEF7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93151-0664-414F-82DA-4ADC4626BEC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D0B6C20-2086-4440-A513-9C784EFAE100}">
      <dgm:prSet phldrT="[Texto]" custT="1"/>
      <dgm:spPr/>
      <dgm:t>
        <a:bodyPr/>
        <a:lstStyle/>
        <a:p>
          <a:r>
            <a:rPr lang="es-UY" sz="2000" dirty="0" smtClean="0"/>
            <a:t>¿Cuáles son las </a:t>
          </a:r>
          <a:r>
            <a:rPr lang="es-UY" sz="2000" b="1" u="sng" dirty="0" smtClean="0"/>
            <a:t>competencias requeridas </a:t>
          </a:r>
          <a:r>
            <a:rPr lang="es-UY" sz="2000" dirty="0" smtClean="0"/>
            <a:t>para realizar las evaluaciones DID?</a:t>
          </a:r>
          <a:endParaRPr lang="en-US" sz="2000" dirty="0"/>
        </a:p>
      </dgm:t>
    </dgm:pt>
    <dgm:pt modelId="{E8EE66B6-ECBA-4275-86B0-40699637ED92}" type="parTrans" cxnId="{974FAF0B-C40E-45FF-B073-DD4BEBAEA797}">
      <dgm:prSet/>
      <dgm:spPr/>
      <dgm:t>
        <a:bodyPr/>
        <a:lstStyle/>
        <a:p>
          <a:endParaRPr lang="en-US" sz="2000"/>
        </a:p>
      </dgm:t>
    </dgm:pt>
    <dgm:pt modelId="{F610AE28-AFB7-409C-BC73-DAD6AA59A354}" type="sibTrans" cxnId="{974FAF0B-C40E-45FF-B073-DD4BEBAEA797}">
      <dgm:prSet/>
      <dgm:spPr/>
      <dgm:t>
        <a:bodyPr/>
        <a:lstStyle/>
        <a:p>
          <a:endParaRPr lang="en-US" sz="2000"/>
        </a:p>
      </dgm:t>
    </dgm:pt>
    <dgm:pt modelId="{BB5ED7B3-FCA2-4217-B4D0-2DB1C3E0ED41}">
      <dgm:prSet phldrT="[Texto]" custT="1"/>
      <dgm:spPr/>
      <dgm:t>
        <a:bodyPr lIns="36000" rIns="36000"/>
        <a:lstStyle/>
        <a:p>
          <a:pPr marL="0" indent="0"/>
          <a:r>
            <a:rPr lang="es-UY" sz="2000" dirty="0" smtClean="0"/>
            <a:t>Priorizar conocimiento:              (i) Sectorial; (ii) Metodológico;   (iii) Administrativo-Contable;   (</a:t>
          </a:r>
          <a:r>
            <a:rPr lang="es-UY" sz="2000" dirty="0" err="1" smtClean="0"/>
            <a:t>iv</a:t>
          </a:r>
          <a:r>
            <a:rPr lang="es-UY" sz="2000" dirty="0" smtClean="0"/>
            <a:t>) Sector público y (v) evaluación </a:t>
          </a:r>
          <a:r>
            <a:rPr lang="es-UY" sz="2000" i="1" dirty="0" smtClean="0"/>
            <a:t>“constructiva” , orientada hacia la mejora  </a:t>
          </a:r>
          <a:endParaRPr lang="en-US" sz="2000" i="1" dirty="0"/>
        </a:p>
      </dgm:t>
    </dgm:pt>
    <dgm:pt modelId="{36DFD7CA-F902-4611-B6E1-4E2F6ACFC7E6}" type="parTrans" cxnId="{261069B1-E0EC-45A8-9D91-1D3B63E44D06}">
      <dgm:prSet/>
      <dgm:spPr/>
      <dgm:t>
        <a:bodyPr/>
        <a:lstStyle/>
        <a:p>
          <a:endParaRPr lang="en-US" sz="2000"/>
        </a:p>
      </dgm:t>
    </dgm:pt>
    <dgm:pt modelId="{F92C6CDF-1290-4C32-B427-FECA4BACB9EA}" type="sibTrans" cxnId="{261069B1-E0EC-45A8-9D91-1D3B63E44D06}">
      <dgm:prSet/>
      <dgm:spPr/>
      <dgm:t>
        <a:bodyPr/>
        <a:lstStyle/>
        <a:p>
          <a:endParaRPr lang="en-US" sz="2000"/>
        </a:p>
      </dgm:t>
    </dgm:pt>
    <dgm:pt modelId="{9279255E-86D9-47A6-9FA7-C284EB11D75F}">
      <dgm:prSet phldrT="[Texto]" custT="1"/>
      <dgm:spPr/>
      <dgm:t>
        <a:bodyPr/>
        <a:lstStyle/>
        <a:p>
          <a:r>
            <a:rPr lang="es-UY" sz="2000" dirty="0" smtClean="0"/>
            <a:t>¿Por qué trabajar con </a:t>
          </a:r>
          <a:r>
            <a:rPr lang="es-UY" sz="2000" b="1" u="sng" dirty="0" smtClean="0"/>
            <a:t>evaluadores externos</a:t>
          </a:r>
          <a:r>
            <a:rPr lang="es-UY" sz="2000" dirty="0" smtClean="0"/>
            <a:t>?</a:t>
          </a:r>
          <a:endParaRPr lang="en-US" sz="2000" dirty="0"/>
        </a:p>
      </dgm:t>
    </dgm:pt>
    <dgm:pt modelId="{C93AC7D3-A59A-4525-B7C3-30D1470D8FAF}" type="parTrans" cxnId="{808BFECC-B730-4F37-84E4-9C274B277EF0}">
      <dgm:prSet/>
      <dgm:spPr/>
      <dgm:t>
        <a:bodyPr/>
        <a:lstStyle/>
        <a:p>
          <a:endParaRPr lang="en-US" sz="2000"/>
        </a:p>
      </dgm:t>
    </dgm:pt>
    <dgm:pt modelId="{3F329B02-F7BF-4A70-8575-4E90E7FD7E61}" type="sibTrans" cxnId="{808BFECC-B730-4F37-84E4-9C274B277EF0}">
      <dgm:prSet/>
      <dgm:spPr/>
      <dgm:t>
        <a:bodyPr/>
        <a:lstStyle/>
        <a:p>
          <a:endParaRPr lang="en-US" sz="2000"/>
        </a:p>
      </dgm:t>
    </dgm:pt>
    <dgm:pt modelId="{E9406D14-33E1-498C-AFE2-695EBB8685FB}">
      <dgm:prSet phldrT="[Texto]" custT="1"/>
      <dgm:spPr/>
      <dgm:t>
        <a:bodyPr lIns="36000" rIns="36000"/>
        <a:lstStyle/>
        <a:p>
          <a:r>
            <a:rPr lang="es-UY" sz="2000" dirty="0" smtClean="0"/>
            <a:t>Aprovechamiento de experiencia acumulada  </a:t>
          </a:r>
          <a:endParaRPr lang="en-US" sz="2000" dirty="0"/>
        </a:p>
      </dgm:t>
    </dgm:pt>
    <dgm:pt modelId="{E610D05A-03C5-4CF1-A605-8AEDFA81563E}" type="parTrans" cxnId="{EAA979C0-05DB-4BF3-BBA2-BB2A29B618BF}">
      <dgm:prSet/>
      <dgm:spPr/>
      <dgm:t>
        <a:bodyPr/>
        <a:lstStyle/>
        <a:p>
          <a:endParaRPr lang="en-US" sz="2000"/>
        </a:p>
      </dgm:t>
    </dgm:pt>
    <dgm:pt modelId="{D408D8F1-84FA-4913-8418-FE2C4D2F8667}" type="sibTrans" cxnId="{EAA979C0-05DB-4BF3-BBA2-BB2A29B618BF}">
      <dgm:prSet/>
      <dgm:spPr/>
      <dgm:t>
        <a:bodyPr/>
        <a:lstStyle/>
        <a:p>
          <a:endParaRPr lang="en-US" sz="2000"/>
        </a:p>
      </dgm:t>
    </dgm:pt>
    <dgm:pt modelId="{D122C400-CF4E-4EDA-8F99-96CA65C85019}">
      <dgm:prSet phldrT="[Texto]" custT="1"/>
      <dgm:spPr/>
      <dgm:t>
        <a:bodyPr lIns="36000" rIns="36000"/>
        <a:lstStyle/>
        <a:p>
          <a:r>
            <a:rPr lang="es-UY" sz="2000" dirty="0" smtClean="0"/>
            <a:t>Incorporar capacidad de   trabajo adicional </a:t>
          </a:r>
          <a:endParaRPr lang="en-US" sz="2000" dirty="0"/>
        </a:p>
      </dgm:t>
    </dgm:pt>
    <dgm:pt modelId="{0CC3ECDE-70EE-4102-8560-69EAD6AFBC9E}" type="parTrans" cxnId="{1B5D554B-4CFA-4FB7-B5EA-533593595D9A}">
      <dgm:prSet/>
      <dgm:spPr/>
      <dgm:t>
        <a:bodyPr/>
        <a:lstStyle/>
        <a:p>
          <a:endParaRPr lang="en-US" sz="2000"/>
        </a:p>
      </dgm:t>
    </dgm:pt>
    <dgm:pt modelId="{3A38250B-670C-4947-9B74-7E80ED8D285D}" type="sibTrans" cxnId="{1B5D554B-4CFA-4FB7-B5EA-533593595D9A}">
      <dgm:prSet/>
      <dgm:spPr/>
      <dgm:t>
        <a:bodyPr/>
        <a:lstStyle/>
        <a:p>
          <a:endParaRPr lang="en-US" sz="2000"/>
        </a:p>
      </dgm:t>
    </dgm:pt>
    <dgm:pt modelId="{43E4BDE2-CC56-4BC9-B39C-71515CD73D75}">
      <dgm:prSet phldrT="[Texto]" custT="1"/>
      <dgm:spPr/>
      <dgm:t>
        <a:bodyPr/>
        <a:lstStyle/>
        <a:p>
          <a:r>
            <a:rPr lang="es-UY" sz="2000" i="0" dirty="0" smtClean="0"/>
            <a:t>Minimizar conflictos de interés</a:t>
          </a:r>
          <a:endParaRPr lang="en-US" sz="2000" i="0" dirty="0"/>
        </a:p>
      </dgm:t>
    </dgm:pt>
    <dgm:pt modelId="{D65C2264-009D-4472-967E-A66B3C6C9A51}" type="parTrans" cxnId="{674D3B4A-57A8-44B1-9814-1787292708C8}">
      <dgm:prSet/>
      <dgm:spPr/>
    </dgm:pt>
    <dgm:pt modelId="{6789A14B-5CE9-4D50-AA74-4BF22392209B}" type="sibTrans" cxnId="{674D3B4A-57A8-44B1-9814-1787292708C8}">
      <dgm:prSet/>
      <dgm:spPr/>
    </dgm:pt>
    <dgm:pt modelId="{497A3B54-F65C-49D4-81FB-6AB99BB862A1}" type="pres">
      <dgm:prSet presAssocID="{D4B93151-0664-414F-82DA-4ADC4626BE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0090F9-6436-4B94-AAE9-1F3218B65959}" type="pres">
      <dgm:prSet presAssocID="{9279255E-86D9-47A6-9FA7-C284EB11D75F}" presName="linNode" presStyleCnt="0"/>
      <dgm:spPr/>
      <dgm:t>
        <a:bodyPr/>
        <a:lstStyle/>
        <a:p>
          <a:endParaRPr lang="es-UY"/>
        </a:p>
      </dgm:t>
    </dgm:pt>
    <dgm:pt modelId="{F753A4A9-236D-4206-8FE4-1AEEFC1208BD}" type="pres">
      <dgm:prSet presAssocID="{9279255E-86D9-47A6-9FA7-C284EB11D75F}" presName="parentText" presStyleLbl="node1" presStyleIdx="0" presStyleCnt="2" custScaleX="163580" custLinFactNeighborX="-1158" custLinFactNeighborY="17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58004-AA84-43E7-910E-665D5AC9EA7F}" type="pres">
      <dgm:prSet presAssocID="{9279255E-86D9-47A6-9FA7-C284EB11D75F}" presName="descendantText" presStyleLbl="alignAccFollowNode1" presStyleIdx="0" presStyleCnt="2" custScaleY="109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B1FA1-6CC6-4103-A677-2881A1C29E03}" type="pres">
      <dgm:prSet presAssocID="{3F329B02-F7BF-4A70-8575-4E90E7FD7E61}" presName="sp" presStyleCnt="0"/>
      <dgm:spPr/>
      <dgm:t>
        <a:bodyPr/>
        <a:lstStyle/>
        <a:p>
          <a:endParaRPr lang="es-UY"/>
        </a:p>
      </dgm:t>
    </dgm:pt>
    <dgm:pt modelId="{5DF20F42-072B-43A6-A35D-376FA5A10F3F}" type="pres">
      <dgm:prSet presAssocID="{5D0B6C20-2086-4440-A513-9C784EFAE100}" presName="linNode" presStyleCnt="0"/>
      <dgm:spPr/>
      <dgm:t>
        <a:bodyPr/>
        <a:lstStyle/>
        <a:p>
          <a:endParaRPr lang="es-UY"/>
        </a:p>
      </dgm:t>
    </dgm:pt>
    <dgm:pt modelId="{E133AE16-429A-4380-B775-E39B4E1091C0}" type="pres">
      <dgm:prSet presAssocID="{5D0B6C20-2086-4440-A513-9C784EFAE100}" presName="parentText" presStyleLbl="node1" presStyleIdx="1" presStyleCnt="2" custScaleX="1599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EB66B-045D-47AC-A971-4CEA36F3FA35}" type="pres">
      <dgm:prSet presAssocID="{5D0B6C20-2086-4440-A513-9C784EFAE10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E66B81-AD8B-4C97-AE8F-8DBC74EAA8AB}" type="presOf" srcId="{9279255E-86D9-47A6-9FA7-C284EB11D75F}" destId="{F753A4A9-236D-4206-8FE4-1AEEFC1208BD}" srcOrd="0" destOrd="0" presId="urn:microsoft.com/office/officeart/2005/8/layout/vList5"/>
    <dgm:cxn modelId="{261069B1-E0EC-45A8-9D91-1D3B63E44D06}" srcId="{5D0B6C20-2086-4440-A513-9C784EFAE100}" destId="{BB5ED7B3-FCA2-4217-B4D0-2DB1C3E0ED41}" srcOrd="0" destOrd="0" parTransId="{36DFD7CA-F902-4611-B6E1-4E2F6ACFC7E6}" sibTransId="{F92C6CDF-1290-4C32-B427-FECA4BACB9EA}"/>
    <dgm:cxn modelId="{1B5D554B-4CFA-4FB7-B5EA-533593595D9A}" srcId="{9279255E-86D9-47A6-9FA7-C284EB11D75F}" destId="{D122C400-CF4E-4EDA-8F99-96CA65C85019}" srcOrd="1" destOrd="0" parTransId="{0CC3ECDE-70EE-4102-8560-69EAD6AFBC9E}" sibTransId="{3A38250B-670C-4947-9B74-7E80ED8D285D}"/>
    <dgm:cxn modelId="{B056ECAA-3C7C-475C-AEAF-217C894137ED}" type="presOf" srcId="{D4B93151-0664-414F-82DA-4ADC4626BEC4}" destId="{497A3B54-F65C-49D4-81FB-6AB99BB862A1}" srcOrd="0" destOrd="0" presId="urn:microsoft.com/office/officeart/2005/8/layout/vList5"/>
    <dgm:cxn modelId="{974FAF0B-C40E-45FF-B073-DD4BEBAEA797}" srcId="{D4B93151-0664-414F-82DA-4ADC4626BEC4}" destId="{5D0B6C20-2086-4440-A513-9C784EFAE100}" srcOrd="1" destOrd="0" parTransId="{E8EE66B6-ECBA-4275-86B0-40699637ED92}" sibTransId="{F610AE28-AFB7-409C-BC73-DAD6AA59A354}"/>
    <dgm:cxn modelId="{F5091F20-1A86-4C84-B765-50280C23FC5E}" type="presOf" srcId="{43E4BDE2-CC56-4BC9-B39C-71515CD73D75}" destId="{F5F58004-AA84-43E7-910E-665D5AC9EA7F}" srcOrd="0" destOrd="2" presId="urn:microsoft.com/office/officeart/2005/8/layout/vList5"/>
    <dgm:cxn modelId="{808BFECC-B730-4F37-84E4-9C274B277EF0}" srcId="{D4B93151-0664-414F-82DA-4ADC4626BEC4}" destId="{9279255E-86D9-47A6-9FA7-C284EB11D75F}" srcOrd="0" destOrd="0" parTransId="{C93AC7D3-A59A-4525-B7C3-30D1470D8FAF}" sibTransId="{3F329B02-F7BF-4A70-8575-4E90E7FD7E61}"/>
    <dgm:cxn modelId="{C6DC493C-FB8A-44EB-A0DA-0C35777C7095}" type="presOf" srcId="{E9406D14-33E1-498C-AFE2-695EBB8685FB}" destId="{F5F58004-AA84-43E7-910E-665D5AC9EA7F}" srcOrd="0" destOrd="0" presId="urn:microsoft.com/office/officeart/2005/8/layout/vList5"/>
    <dgm:cxn modelId="{6B6702B1-AF92-4C64-8000-30CE54585BD0}" type="presOf" srcId="{D122C400-CF4E-4EDA-8F99-96CA65C85019}" destId="{F5F58004-AA84-43E7-910E-665D5AC9EA7F}" srcOrd="0" destOrd="1" presId="urn:microsoft.com/office/officeart/2005/8/layout/vList5"/>
    <dgm:cxn modelId="{495920EB-FAA4-46A7-97AE-24AD7620EA39}" type="presOf" srcId="{5D0B6C20-2086-4440-A513-9C784EFAE100}" destId="{E133AE16-429A-4380-B775-E39B4E1091C0}" srcOrd="0" destOrd="0" presId="urn:microsoft.com/office/officeart/2005/8/layout/vList5"/>
    <dgm:cxn modelId="{C30969CA-75C9-4343-8EE9-67E301FE7795}" type="presOf" srcId="{BB5ED7B3-FCA2-4217-B4D0-2DB1C3E0ED41}" destId="{AFDEB66B-045D-47AC-A971-4CEA36F3FA35}" srcOrd="0" destOrd="0" presId="urn:microsoft.com/office/officeart/2005/8/layout/vList5"/>
    <dgm:cxn modelId="{EAA979C0-05DB-4BF3-BBA2-BB2A29B618BF}" srcId="{9279255E-86D9-47A6-9FA7-C284EB11D75F}" destId="{E9406D14-33E1-498C-AFE2-695EBB8685FB}" srcOrd="0" destOrd="0" parTransId="{E610D05A-03C5-4CF1-A605-8AEDFA81563E}" sibTransId="{D408D8F1-84FA-4913-8418-FE2C4D2F8667}"/>
    <dgm:cxn modelId="{674D3B4A-57A8-44B1-9814-1787292708C8}" srcId="{9279255E-86D9-47A6-9FA7-C284EB11D75F}" destId="{43E4BDE2-CC56-4BC9-B39C-71515CD73D75}" srcOrd="2" destOrd="0" parTransId="{D65C2264-009D-4472-967E-A66B3C6C9A51}" sibTransId="{6789A14B-5CE9-4D50-AA74-4BF22392209B}"/>
    <dgm:cxn modelId="{3E318AA2-CFAD-473D-887E-123AC8F4C13D}" type="presParOf" srcId="{497A3B54-F65C-49D4-81FB-6AB99BB862A1}" destId="{B90090F9-6436-4B94-AAE9-1F3218B65959}" srcOrd="0" destOrd="0" presId="urn:microsoft.com/office/officeart/2005/8/layout/vList5"/>
    <dgm:cxn modelId="{9DE263B5-899F-4E74-80DE-C125A2B8D5D2}" type="presParOf" srcId="{B90090F9-6436-4B94-AAE9-1F3218B65959}" destId="{F753A4A9-236D-4206-8FE4-1AEEFC1208BD}" srcOrd="0" destOrd="0" presId="urn:microsoft.com/office/officeart/2005/8/layout/vList5"/>
    <dgm:cxn modelId="{C20E05C3-A757-4A0E-8927-3C2EC64536E0}" type="presParOf" srcId="{B90090F9-6436-4B94-AAE9-1F3218B65959}" destId="{F5F58004-AA84-43E7-910E-665D5AC9EA7F}" srcOrd="1" destOrd="0" presId="urn:microsoft.com/office/officeart/2005/8/layout/vList5"/>
    <dgm:cxn modelId="{D226B684-0E14-4F29-B861-C22B6B8A2DAF}" type="presParOf" srcId="{497A3B54-F65C-49D4-81FB-6AB99BB862A1}" destId="{247B1FA1-6CC6-4103-A677-2881A1C29E03}" srcOrd="1" destOrd="0" presId="urn:microsoft.com/office/officeart/2005/8/layout/vList5"/>
    <dgm:cxn modelId="{020F6AFD-29DB-4786-87E8-F72FC19C6741}" type="presParOf" srcId="{497A3B54-F65C-49D4-81FB-6AB99BB862A1}" destId="{5DF20F42-072B-43A6-A35D-376FA5A10F3F}" srcOrd="2" destOrd="0" presId="urn:microsoft.com/office/officeart/2005/8/layout/vList5"/>
    <dgm:cxn modelId="{506BED9D-3245-43D1-935A-B9EB4F4A2A5C}" type="presParOf" srcId="{5DF20F42-072B-43A6-A35D-376FA5A10F3F}" destId="{E133AE16-429A-4380-B775-E39B4E1091C0}" srcOrd="0" destOrd="0" presId="urn:microsoft.com/office/officeart/2005/8/layout/vList5"/>
    <dgm:cxn modelId="{24C2CC91-3A24-4AD1-8034-6279CFC5E8FC}" type="presParOf" srcId="{5DF20F42-072B-43A6-A35D-376FA5A10F3F}" destId="{AFDEB66B-045D-47AC-A971-4CEA36F3FA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DE438F-F8C4-4569-8258-B5EE62386889}" type="doc">
      <dgm:prSet loTypeId="urn:microsoft.com/office/officeart/2005/8/layout/cycle8" loCatId="cycle" qsTypeId="urn:microsoft.com/office/officeart/2005/8/quickstyle/3d7" qsCatId="3D" csTypeId="urn:microsoft.com/office/officeart/2005/8/colors/accent5_2" csCatId="accent5" phldr="1"/>
      <dgm:spPr/>
    </dgm:pt>
    <dgm:pt modelId="{9A95F168-E41F-475B-9404-AAC4098CFDBF}">
      <dgm:prSet phldrT="[Texto]" custT="1"/>
      <dgm:spPr/>
      <dgm:t>
        <a:bodyPr/>
        <a:lstStyle/>
        <a:p>
          <a:endParaRPr lang="en-US" sz="1000" dirty="0"/>
        </a:p>
      </dgm:t>
    </dgm:pt>
    <dgm:pt modelId="{152FC308-8CA1-445D-9289-3A344AF44731}" type="parTrans" cxnId="{C1B3921A-8F6C-4783-8E8D-6DBF61A51205}">
      <dgm:prSet/>
      <dgm:spPr/>
      <dgm:t>
        <a:bodyPr/>
        <a:lstStyle/>
        <a:p>
          <a:endParaRPr lang="en-US"/>
        </a:p>
      </dgm:t>
    </dgm:pt>
    <dgm:pt modelId="{E2474619-9982-4915-B34D-04376420BF8D}" type="sibTrans" cxnId="{C1B3921A-8F6C-4783-8E8D-6DBF61A51205}">
      <dgm:prSet/>
      <dgm:spPr/>
      <dgm:t>
        <a:bodyPr/>
        <a:lstStyle/>
        <a:p>
          <a:endParaRPr lang="en-US"/>
        </a:p>
      </dgm:t>
    </dgm:pt>
    <dgm:pt modelId="{90633021-E5F7-4CF8-86E2-3BAAEA11153C}">
      <dgm:prSet phldrT="[Texto]" custT="1"/>
      <dgm:spPr/>
      <dgm:t>
        <a:bodyPr/>
        <a:lstStyle/>
        <a:p>
          <a:r>
            <a:rPr lang="es-UY" sz="1100" dirty="0" smtClean="0"/>
            <a:t>Condición inicial</a:t>
          </a:r>
          <a:endParaRPr lang="en-US" sz="1100" dirty="0"/>
        </a:p>
      </dgm:t>
    </dgm:pt>
    <dgm:pt modelId="{AEEBE42B-1AE9-4E9C-AFB4-9ACD0170A91A}" type="parTrans" cxnId="{9460CF8B-F219-4839-9EEF-ADDB93EF6E59}">
      <dgm:prSet/>
      <dgm:spPr/>
      <dgm:t>
        <a:bodyPr/>
        <a:lstStyle/>
        <a:p>
          <a:endParaRPr lang="en-US"/>
        </a:p>
      </dgm:t>
    </dgm:pt>
    <dgm:pt modelId="{97AA289D-2CCC-43A0-AD0C-C438F3ECACBA}" type="sibTrans" cxnId="{9460CF8B-F219-4839-9EEF-ADDB93EF6E59}">
      <dgm:prSet/>
      <dgm:spPr/>
      <dgm:t>
        <a:bodyPr/>
        <a:lstStyle/>
        <a:p>
          <a:endParaRPr lang="en-US"/>
        </a:p>
      </dgm:t>
    </dgm:pt>
    <dgm:pt modelId="{887FFAE9-316F-4A2B-BC55-CC2A8C092EFF}">
      <dgm:prSet phldrT="[Texto]" custT="1"/>
      <dgm:spPr/>
      <dgm:t>
        <a:bodyPr/>
        <a:lstStyle/>
        <a:p>
          <a:endParaRPr lang="en-US" sz="1800" dirty="0"/>
        </a:p>
      </dgm:t>
    </dgm:pt>
    <dgm:pt modelId="{28ECCD24-04C1-4135-A7EA-FD5E2CF39732}" type="parTrans" cxnId="{E3345242-AD36-4437-97EF-13FB69059A36}">
      <dgm:prSet/>
      <dgm:spPr/>
      <dgm:t>
        <a:bodyPr/>
        <a:lstStyle/>
        <a:p>
          <a:endParaRPr lang="en-US"/>
        </a:p>
      </dgm:t>
    </dgm:pt>
    <dgm:pt modelId="{9963C85D-BD5C-4293-AB59-F269A4DDD122}" type="sibTrans" cxnId="{E3345242-AD36-4437-97EF-13FB69059A36}">
      <dgm:prSet/>
      <dgm:spPr/>
      <dgm:t>
        <a:bodyPr/>
        <a:lstStyle/>
        <a:p>
          <a:endParaRPr lang="en-US"/>
        </a:p>
      </dgm:t>
    </dgm:pt>
    <dgm:pt modelId="{5D31FAB0-3F4F-424E-852E-8D213087A69F}">
      <dgm:prSet phldrT="[Texto]" custT="1"/>
      <dgm:spPr/>
      <dgm:t>
        <a:bodyPr/>
        <a:lstStyle/>
        <a:p>
          <a:endParaRPr lang="en-US" sz="1800" dirty="0"/>
        </a:p>
      </dgm:t>
    </dgm:pt>
    <dgm:pt modelId="{0F4C425E-7E2D-41DE-91F0-C0F2419C48FC}" type="parTrans" cxnId="{586B9CEF-B355-425D-A223-1B5DDF995870}">
      <dgm:prSet/>
      <dgm:spPr/>
      <dgm:t>
        <a:bodyPr/>
        <a:lstStyle/>
        <a:p>
          <a:endParaRPr lang="en-US"/>
        </a:p>
      </dgm:t>
    </dgm:pt>
    <dgm:pt modelId="{1AF7E6A0-02D4-47EF-8848-2FDCD71A2A45}" type="sibTrans" cxnId="{586B9CEF-B355-425D-A223-1B5DDF995870}">
      <dgm:prSet/>
      <dgm:spPr/>
      <dgm:t>
        <a:bodyPr/>
        <a:lstStyle/>
        <a:p>
          <a:endParaRPr lang="en-US"/>
        </a:p>
      </dgm:t>
    </dgm:pt>
    <dgm:pt modelId="{E601125E-AC45-4AD5-96B1-1810737C71F1}">
      <dgm:prSet phldrT="[Texto]" custT="1"/>
      <dgm:spPr/>
      <dgm:t>
        <a:bodyPr/>
        <a:lstStyle/>
        <a:p>
          <a:endParaRPr lang="en-US" sz="1800" dirty="0"/>
        </a:p>
      </dgm:t>
    </dgm:pt>
    <dgm:pt modelId="{F8E5FBA2-6C9F-44E8-B7A7-35E2BAD3E8A1}" type="sibTrans" cxnId="{A8381A5F-074F-48BC-8FEA-5BFD96FB9BB6}">
      <dgm:prSet/>
      <dgm:spPr/>
      <dgm:t>
        <a:bodyPr/>
        <a:lstStyle/>
        <a:p>
          <a:endParaRPr lang="en-US"/>
        </a:p>
      </dgm:t>
    </dgm:pt>
    <dgm:pt modelId="{CD793D75-A8DB-4D35-A969-2EFA0E7CAEC2}" type="parTrans" cxnId="{A8381A5F-074F-48BC-8FEA-5BFD96FB9BB6}">
      <dgm:prSet/>
      <dgm:spPr/>
      <dgm:t>
        <a:bodyPr/>
        <a:lstStyle/>
        <a:p>
          <a:endParaRPr lang="en-US"/>
        </a:p>
      </dgm:t>
    </dgm:pt>
    <dgm:pt modelId="{573DEDB9-B9AC-4B86-8EF0-8CE734AE7BCD}" type="pres">
      <dgm:prSet presAssocID="{1ADE438F-F8C4-4569-8258-B5EE62386889}" presName="compositeShape" presStyleCnt="0">
        <dgm:presLayoutVars>
          <dgm:chMax val="7"/>
          <dgm:dir/>
          <dgm:resizeHandles val="exact"/>
        </dgm:presLayoutVars>
      </dgm:prSet>
      <dgm:spPr/>
    </dgm:pt>
    <dgm:pt modelId="{8FE35E83-B2DF-46F1-A0AA-DB409CEA47DE}" type="pres">
      <dgm:prSet presAssocID="{1ADE438F-F8C4-4569-8258-B5EE62386889}" presName="wedge1" presStyleLbl="node1" presStyleIdx="0" presStyleCnt="5" custLinFactNeighborX="397" custLinFactNeighborY="340"/>
      <dgm:spPr/>
      <dgm:t>
        <a:bodyPr/>
        <a:lstStyle/>
        <a:p>
          <a:endParaRPr lang="en-US"/>
        </a:p>
      </dgm:t>
    </dgm:pt>
    <dgm:pt modelId="{E0866616-A6E6-43C4-995A-A168232F8DC1}" type="pres">
      <dgm:prSet presAssocID="{1ADE438F-F8C4-4569-8258-B5EE62386889}" presName="dummy1a" presStyleCnt="0"/>
      <dgm:spPr/>
    </dgm:pt>
    <dgm:pt modelId="{D5E3C194-295F-4EF9-998D-68E6AB6C60C9}" type="pres">
      <dgm:prSet presAssocID="{1ADE438F-F8C4-4569-8258-B5EE62386889}" presName="dummy1b" presStyleCnt="0"/>
      <dgm:spPr/>
    </dgm:pt>
    <dgm:pt modelId="{8891A0D2-3137-4F99-911F-FEF7DE4BCE02}" type="pres">
      <dgm:prSet presAssocID="{1ADE438F-F8C4-4569-8258-B5EE6238688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436FF-ECCA-46B0-AA72-A35E26AAAC1D}" type="pres">
      <dgm:prSet presAssocID="{1ADE438F-F8C4-4569-8258-B5EE62386889}" presName="wedge2" presStyleLbl="node1" presStyleIdx="1" presStyleCnt="5"/>
      <dgm:spPr/>
      <dgm:t>
        <a:bodyPr/>
        <a:lstStyle/>
        <a:p>
          <a:endParaRPr lang="en-US"/>
        </a:p>
      </dgm:t>
    </dgm:pt>
    <dgm:pt modelId="{F6720D22-F05F-45D9-A92A-7583FADB61E8}" type="pres">
      <dgm:prSet presAssocID="{1ADE438F-F8C4-4569-8258-B5EE62386889}" presName="dummy2a" presStyleCnt="0"/>
      <dgm:spPr/>
    </dgm:pt>
    <dgm:pt modelId="{72E7CE14-5E83-4BBF-81D6-E9D7C52451B3}" type="pres">
      <dgm:prSet presAssocID="{1ADE438F-F8C4-4569-8258-B5EE62386889}" presName="dummy2b" presStyleCnt="0"/>
      <dgm:spPr/>
    </dgm:pt>
    <dgm:pt modelId="{A6AD2F9B-2936-42BE-A862-A1F783CBCF9D}" type="pres">
      <dgm:prSet presAssocID="{1ADE438F-F8C4-4569-8258-B5EE6238688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125F4-5C9A-49D3-A334-549423593ABE}" type="pres">
      <dgm:prSet presAssocID="{1ADE438F-F8C4-4569-8258-B5EE62386889}" presName="wedge3" presStyleLbl="node1" presStyleIdx="2" presStyleCnt="5" custLinFactNeighborX="-1058" custLinFactNeighborY="11337"/>
      <dgm:spPr/>
      <dgm:t>
        <a:bodyPr/>
        <a:lstStyle/>
        <a:p>
          <a:endParaRPr lang="en-US"/>
        </a:p>
      </dgm:t>
    </dgm:pt>
    <dgm:pt modelId="{69580EA5-901F-4AC5-8D75-58010D371908}" type="pres">
      <dgm:prSet presAssocID="{1ADE438F-F8C4-4569-8258-B5EE62386889}" presName="dummy3a" presStyleCnt="0"/>
      <dgm:spPr/>
    </dgm:pt>
    <dgm:pt modelId="{88EFC820-E594-4F24-B7B2-8F094EB5A19B}" type="pres">
      <dgm:prSet presAssocID="{1ADE438F-F8C4-4569-8258-B5EE62386889}" presName="dummy3b" presStyleCnt="0"/>
      <dgm:spPr/>
    </dgm:pt>
    <dgm:pt modelId="{DC0EAB95-7E9F-4DEE-9823-C9F6387C12BA}" type="pres">
      <dgm:prSet presAssocID="{1ADE438F-F8C4-4569-8258-B5EE6238688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3DEEA-D0AA-4B72-8002-B11E18C0190A}" type="pres">
      <dgm:prSet presAssocID="{1ADE438F-F8C4-4569-8258-B5EE62386889}" presName="wedge4" presStyleLbl="node1" presStyleIdx="3" presStyleCnt="5"/>
      <dgm:spPr/>
      <dgm:t>
        <a:bodyPr/>
        <a:lstStyle/>
        <a:p>
          <a:endParaRPr lang="en-US"/>
        </a:p>
      </dgm:t>
    </dgm:pt>
    <dgm:pt modelId="{7BE4CCD1-59DB-40A0-99CC-389EB91FBF64}" type="pres">
      <dgm:prSet presAssocID="{1ADE438F-F8C4-4569-8258-B5EE62386889}" presName="dummy4a" presStyleCnt="0"/>
      <dgm:spPr/>
    </dgm:pt>
    <dgm:pt modelId="{950943DF-07F8-4C4D-B727-EDF7F2A6F2DB}" type="pres">
      <dgm:prSet presAssocID="{1ADE438F-F8C4-4569-8258-B5EE62386889}" presName="dummy4b" presStyleCnt="0"/>
      <dgm:spPr/>
    </dgm:pt>
    <dgm:pt modelId="{9E8BFF0C-6B76-43BF-96BD-80DCA2344EDA}" type="pres">
      <dgm:prSet presAssocID="{1ADE438F-F8C4-4569-8258-B5EE6238688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25C0E-5489-42C9-8B04-C9E73F14CF3B}" type="pres">
      <dgm:prSet presAssocID="{1ADE438F-F8C4-4569-8258-B5EE62386889}" presName="wedge5" presStyleLbl="node1" presStyleIdx="4" presStyleCnt="5"/>
      <dgm:spPr/>
      <dgm:t>
        <a:bodyPr/>
        <a:lstStyle/>
        <a:p>
          <a:endParaRPr lang="en-US"/>
        </a:p>
      </dgm:t>
    </dgm:pt>
    <dgm:pt modelId="{625BF89B-8D33-427B-B8DD-CC2BF4869BDD}" type="pres">
      <dgm:prSet presAssocID="{1ADE438F-F8C4-4569-8258-B5EE62386889}" presName="dummy5a" presStyleCnt="0"/>
      <dgm:spPr/>
    </dgm:pt>
    <dgm:pt modelId="{A88F8157-36B1-4566-99B2-6D46EFF741F0}" type="pres">
      <dgm:prSet presAssocID="{1ADE438F-F8C4-4569-8258-B5EE62386889}" presName="dummy5b" presStyleCnt="0"/>
      <dgm:spPr/>
    </dgm:pt>
    <dgm:pt modelId="{590E08A6-E800-457A-BB18-AAFEB7D27F4E}" type="pres">
      <dgm:prSet presAssocID="{1ADE438F-F8C4-4569-8258-B5EE6238688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27C06-4AC7-42C7-9E4B-F9C6F232E8B1}" type="pres">
      <dgm:prSet presAssocID="{E2474619-9982-4915-B34D-04376420BF8D}" presName="arrowWedge1" presStyleLbl="fgSibTrans2D1" presStyleIdx="0" presStyleCnt="5"/>
      <dgm:spPr/>
    </dgm:pt>
    <dgm:pt modelId="{2CB6F827-34E0-43E2-B24F-8C7474F63F28}" type="pres">
      <dgm:prSet presAssocID="{F8E5FBA2-6C9F-44E8-B7A7-35E2BAD3E8A1}" presName="arrowWedge2" presStyleLbl="fgSibTrans2D1" presStyleIdx="1" presStyleCnt="5"/>
      <dgm:spPr/>
    </dgm:pt>
    <dgm:pt modelId="{0A26B755-7304-4B98-BF07-E2977A1B8460}" type="pres">
      <dgm:prSet presAssocID="{97AA289D-2CCC-43A0-AD0C-C438F3ECACBA}" presName="arrowWedge3" presStyleLbl="fgSibTrans2D1" presStyleIdx="2" presStyleCnt="5"/>
      <dgm:spPr/>
    </dgm:pt>
    <dgm:pt modelId="{354C8990-ED6C-49BA-ADB3-11F00EE1211D}" type="pres">
      <dgm:prSet presAssocID="{1AF7E6A0-02D4-47EF-8848-2FDCD71A2A45}" presName="arrowWedge4" presStyleLbl="fgSibTrans2D1" presStyleIdx="3" presStyleCnt="5"/>
      <dgm:spPr/>
    </dgm:pt>
    <dgm:pt modelId="{EB4085F6-624F-4C9E-9C5B-66D2051AEF73}" type="pres">
      <dgm:prSet presAssocID="{9963C85D-BD5C-4293-AB59-F269A4DDD122}" presName="arrowWedge5" presStyleLbl="fgSibTrans2D1" presStyleIdx="4" presStyleCnt="5"/>
      <dgm:spPr/>
    </dgm:pt>
  </dgm:ptLst>
  <dgm:cxnLst>
    <dgm:cxn modelId="{9D32E526-0DD3-4527-9485-C123D143FF66}" type="presOf" srcId="{9A95F168-E41F-475B-9404-AAC4098CFDBF}" destId="{8FE35E83-B2DF-46F1-A0AA-DB409CEA47DE}" srcOrd="0" destOrd="0" presId="urn:microsoft.com/office/officeart/2005/8/layout/cycle8"/>
    <dgm:cxn modelId="{D4880894-1CCD-4F5F-8A5B-FF5DB7101D08}" type="presOf" srcId="{5D31FAB0-3F4F-424E-852E-8D213087A69F}" destId="{9E8BFF0C-6B76-43BF-96BD-80DCA2344EDA}" srcOrd="1" destOrd="0" presId="urn:microsoft.com/office/officeart/2005/8/layout/cycle8"/>
    <dgm:cxn modelId="{E3345242-AD36-4437-97EF-13FB69059A36}" srcId="{1ADE438F-F8C4-4569-8258-B5EE62386889}" destId="{887FFAE9-316F-4A2B-BC55-CC2A8C092EFF}" srcOrd="4" destOrd="0" parTransId="{28ECCD24-04C1-4135-A7EA-FD5E2CF39732}" sibTransId="{9963C85D-BD5C-4293-AB59-F269A4DDD122}"/>
    <dgm:cxn modelId="{C228AF7F-EDF6-41A5-B2ED-9B563440AC5E}" type="presOf" srcId="{1ADE438F-F8C4-4569-8258-B5EE62386889}" destId="{573DEDB9-B9AC-4B86-8EF0-8CE734AE7BCD}" srcOrd="0" destOrd="0" presId="urn:microsoft.com/office/officeart/2005/8/layout/cycle8"/>
    <dgm:cxn modelId="{BBD11B71-A587-4FB7-9A4A-7DA13DF10B42}" type="presOf" srcId="{90633021-E5F7-4CF8-86E2-3BAAEA11153C}" destId="{F04125F4-5C9A-49D3-A334-549423593ABE}" srcOrd="0" destOrd="0" presId="urn:microsoft.com/office/officeart/2005/8/layout/cycle8"/>
    <dgm:cxn modelId="{C1B3921A-8F6C-4783-8E8D-6DBF61A51205}" srcId="{1ADE438F-F8C4-4569-8258-B5EE62386889}" destId="{9A95F168-E41F-475B-9404-AAC4098CFDBF}" srcOrd="0" destOrd="0" parTransId="{152FC308-8CA1-445D-9289-3A344AF44731}" sibTransId="{E2474619-9982-4915-B34D-04376420BF8D}"/>
    <dgm:cxn modelId="{586B9CEF-B355-425D-A223-1B5DDF995870}" srcId="{1ADE438F-F8C4-4569-8258-B5EE62386889}" destId="{5D31FAB0-3F4F-424E-852E-8D213087A69F}" srcOrd="3" destOrd="0" parTransId="{0F4C425E-7E2D-41DE-91F0-C0F2419C48FC}" sibTransId="{1AF7E6A0-02D4-47EF-8848-2FDCD71A2A45}"/>
    <dgm:cxn modelId="{52FE4EC1-319B-4519-903E-86BC4B778907}" type="presOf" srcId="{887FFAE9-316F-4A2B-BC55-CC2A8C092EFF}" destId="{590E08A6-E800-457A-BB18-AAFEB7D27F4E}" srcOrd="1" destOrd="0" presId="urn:microsoft.com/office/officeart/2005/8/layout/cycle8"/>
    <dgm:cxn modelId="{774DD838-4329-480B-800C-6E5C21B108D8}" type="presOf" srcId="{5D31FAB0-3F4F-424E-852E-8D213087A69F}" destId="{E063DEEA-D0AA-4B72-8002-B11E18C0190A}" srcOrd="0" destOrd="0" presId="urn:microsoft.com/office/officeart/2005/8/layout/cycle8"/>
    <dgm:cxn modelId="{F7E4A823-8461-46B5-AFD5-35776269C7B4}" type="presOf" srcId="{887FFAE9-316F-4A2B-BC55-CC2A8C092EFF}" destId="{B3025C0E-5489-42C9-8B04-C9E73F14CF3B}" srcOrd="0" destOrd="0" presId="urn:microsoft.com/office/officeart/2005/8/layout/cycle8"/>
    <dgm:cxn modelId="{ECA6D2AC-3AD8-4D3F-8F6B-A4543ACC5D06}" type="presOf" srcId="{E601125E-AC45-4AD5-96B1-1810737C71F1}" destId="{A6AD2F9B-2936-42BE-A862-A1F783CBCF9D}" srcOrd="1" destOrd="0" presId="urn:microsoft.com/office/officeart/2005/8/layout/cycle8"/>
    <dgm:cxn modelId="{5C4DE901-2665-45F1-BCBE-23BAB3AEC30F}" type="presOf" srcId="{E601125E-AC45-4AD5-96B1-1810737C71F1}" destId="{868436FF-ECCA-46B0-AA72-A35E26AAAC1D}" srcOrd="0" destOrd="0" presId="urn:microsoft.com/office/officeart/2005/8/layout/cycle8"/>
    <dgm:cxn modelId="{B2CDAA22-9B52-40F5-8818-80A2E463EBD5}" type="presOf" srcId="{90633021-E5F7-4CF8-86E2-3BAAEA11153C}" destId="{DC0EAB95-7E9F-4DEE-9823-C9F6387C12BA}" srcOrd="1" destOrd="0" presId="urn:microsoft.com/office/officeart/2005/8/layout/cycle8"/>
    <dgm:cxn modelId="{9460CF8B-F219-4839-9EEF-ADDB93EF6E59}" srcId="{1ADE438F-F8C4-4569-8258-B5EE62386889}" destId="{90633021-E5F7-4CF8-86E2-3BAAEA11153C}" srcOrd="2" destOrd="0" parTransId="{AEEBE42B-1AE9-4E9C-AFB4-9ACD0170A91A}" sibTransId="{97AA289D-2CCC-43A0-AD0C-C438F3ECACBA}"/>
    <dgm:cxn modelId="{A8381A5F-074F-48BC-8FEA-5BFD96FB9BB6}" srcId="{1ADE438F-F8C4-4569-8258-B5EE62386889}" destId="{E601125E-AC45-4AD5-96B1-1810737C71F1}" srcOrd="1" destOrd="0" parTransId="{CD793D75-A8DB-4D35-A969-2EFA0E7CAEC2}" sibTransId="{F8E5FBA2-6C9F-44E8-B7A7-35E2BAD3E8A1}"/>
    <dgm:cxn modelId="{60142BFB-A7D1-4914-B542-D7D13F2796F7}" type="presOf" srcId="{9A95F168-E41F-475B-9404-AAC4098CFDBF}" destId="{8891A0D2-3137-4F99-911F-FEF7DE4BCE02}" srcOrd="1" destOrd="0" presId="urn:microsoft.com/office/officeart/2005/8/layout/cycle8"/>
    <dgm:cxn modelId="{F109D987-B2E9-4EEF-A69D-869D1A0F7D66}" type="presParOf" srcId="{573DEDB9-B9AC-4B86-8EF0-8CE734AE7BCD}" destId="{8FE35E83-B2DF-46F1-A0AA-DB409CEA47DE}" srcOrd="0" destOrd="0" presId="urn:microsoft.com/office/officeart/2005/8/layout/cycle8"/>
    <dgm:cxn modelId="{824D9B9D-ECDD-4B60-9B65-5075310604A8}" type="presParOf" srcId="{573DEDB9-B9AC-4B86-8EF0-8CE734AE7BCD}" destId="{E0866616-A6E6-43C4-995A-A168232F8DC1}" srcOrd="1" destOrd="0" presId="urn:microsoft.com/office/officeart/2005/8/layout/cycle8"/>
    <dgm:cxn modelId="{16D51119-8587-439A-81B9-06918FF3B62F}" type="presParOf" srcId="{573DEDB9-B9AC-4B86-8EF0-8CE734AE7BCD}" destId="{D5E3C194-295F-4EF9-998D-68E6AB6C60C9}" srcOrd="2" destOrd="0" presId="urn:microsoft.com/office/officeart/2005/8/layout/cycle8"/>
    <dgm:cxn modelId="{D83D13A5-883D-41EE-BF1B-25091E4ED9D6}" type="presParOf" srcId="{573DEDB9-B9AC-4B86-8EF0-8CE734AE7BCD}" destId="{8891A0D2-3137-4F99-911F-FEF7DE4BCE02}" srcOrd="3" destOrd="0" presId="urn:microsoft.com/office/officeart/2005/8/layout/cycle8"/>
    <dgm:cxn modelId="{C3C5D7A5-71CF-4853-BA20-B966CB5E050E}" type="presParOf" srcId="{573DEDB9-B9AC-4B86-8EF0-8CE734AE7BCD}" destId="{868436FF-ECCA-46B0-AA72-A35E26AAAC1D}" srcOrd="4" destOrd="0" presId="urn:microsoft.com/office/officeart/2005/8/layout/cycle8"/>
    <dgm:cxn modelId="{33B7D606-6A02-4A69-9D20-3A4964A6FAF7}" type="presParOf" srcId="{573DEDB9-B9AC-4B86-8EF0-8CE734AE7BCD}" destId="{F6720D22-F05F-45D9-A92A-7583FADB61E8}" srcOrd="5" destOrd="0" presId="urn:microsoft.com/office/officeart/2005/8/layout/cycle8"/>
    <dgm:cxn modelId="{C5FCBD50-D1E5-48DB-BE47-B049033DA11E}" type="presParOf" srcId="{573DEDB9-B9AC-4B86-8EF0-8CE734AE7BCD}" destId="{72E7CE14-5E83-4BBF-81D6-E9D7C52451B3}" srcOrd="6" destOrd="0" presId="urn:microsoft.com/office/officeart/2005/8/layout/cycle8"/>
    <dgm:cxn modelId="{B0068EA5-90DF-44D2-BA81-A4DC0BFD9E37}" type="presParOf" srcId="{573DEDB9-B9AC-4B86-8EF0-8CE734AE7BCD}" destId="{A6AD2F9B-2936-42BE-A862-A1F783CBCF9D}" srcOrd="7" destOrd="0" presId="urn:microsoft.com/office/officeart/2005/8/layout/cycle8"/>
    <dgm:cxn modelId="{E9428D09-DA20-4195-A461-79BDF9B40757}" type="presParOf" srcId="{573DEDB9-B9AC-4B86-8EF0-8CE734AE7BCD}" destId="{F04125F4-5C9A-49D3-A334-549423593ABE}" srcOrd="8" destOrd="0" presId="urn:microsoft.com/office/officeart/2005/8/layout/cycle8"/>
    <dgm:cxn modelId="{B42E1091-AF2E-450C-B80B-503DBA757CC8}" type="presParOf" srcId="{573DEDB9-B9AC-4B86-8EF0-8CE734AE7BCD}" destId="{69580EA5-901F-4AC5-8D75-58010D371908}" srcOrd="9" destOrd="0" presId="urn:microsoft.com/office/officeart/2005/8/layout/cycle8"/>
    <dgm:cxn modelId="{A9E5A564-71B8-4909-85C0-599174BEFB45}" type="presParOf" srcId="{573DEDB9-B9AC-4B86-8EF0-8CE734AE7BCD}" destId="{88EFC820-E594-4F24-B7B2-8F094EB5A19B}" srcOrd="10" destOrd="0" presId="urn:microsoft.com/office/officeart/2005/8/layout/cycle8"/>
    <dgm:cxn modelId="{1E21B03E-B712-42D6-8328-435E62C1B95F}" type="presParOf" srcId="{573DEDB9-B9AC-4B86-8EF0-8CE734AE7BCD}" destId="{DC0EAB95-7E9F-4DEE-9823-C9F6387C12BA}" srcOrd="11" destOrd="0" presId="urn:microsoft.com/office/officeart/2005/8/layout/cycle8"/>
    <dgm:cxn modelId="{7959E604-39FF-4B6F-9D3A-11787EC7D29A}" type="presParOf" srcId="{573DEDB9-B9AC-4B86-8EF0-8CE734AE7BCD}" destId="{E063DEEA-D0AA-4B72-8002-B11E18C0190A}" srcOrd="12" destOrd="0" presId="urn:microsoft.com/office/officeart/2005/8/layout/cycle8"/>
    <dgm:cxn modelId="{76F7DB69-94F6-43D3-806A-60BA754CB449}" type="presParOf" srcId="{573DEDB9-B9AC-4B86-8EF0-8CE734AE7BCD}" destId="{7BE4CCD1-59DB-40A0-99CC-389EB91FBF64}" srcOrd="13" destOrd="0" presId="urn:microsoft.com/office/officeart/2005/8/layout/cycle8"/>
    <dgm:cxn modelId="{60DA89AA-CB42-4C1E-822E-BE1825568BCD}" type="presParOf" srcId="{573DEDB9-B9AC-4B86-8EF0-8CE734AE7BCD}" destId="{950943DF-07F8-4C4D-B727-EDF7F2A6F2DB}" srcOrd="14" destOrd="0" presId="urn:microsoft.com/office/officeart/2005/8/layout/cycle8"/>
    <dgm:cxn modelId="{2C44FB04-B19C-4C64-819B-27E37A22FE5A}" type="presParOf" srcId="{573DEDB9-B9AC-4B86-8EF0-8CE734AE7BCD}" destId="{9E8BFF0C-6B76-43BF-96BD-80DCA2344EDA}" srcOrd="15" destOrd="0" presId="urn:microsoft.com/office/officeart/2005/8/layout/cycle8"/>
    <dgm:cxn modelId="{FFD30E50-6E7B-4ABC-99A5-5DD8CB7E3D83}" type="presParOf" srcId="{573DEDB9-B9AC-4B86-8EF0-8CE734AE7BCD}" destId="{B3025C0E-5489-42C9-8B04-C9E73F14CF3B}" srcOrd="16" destOrd="0" presId="urn:microsoft.com/office/officeart/2005/8/layout/cycle8"/>
    <dgm:cxn modelId="{4AE04401-2E38-4A63-BED2-CF528AEC2F02}" type="presParOf" srcId="{573DEDB9-B9AC-4B86-8EF0-8CE734AE7BCD}" destId="{625BF89B-8D33-427B-B8DD-CC2BF4869BDD}" srcOrd="17" destOrd="0" presId="urn:microsoft.com/office/officeart/2005/8/layout/cycle8"/>
    <dgm:cxn modelId="{42DFD360-91BD-4CC2-8AE9-8006FED7FF89}" type="presParOf" srcId="{573DEDB9-B9AC-4B86-8EF0-8CE734AE7BCD}" destId="{A88F8157-36B1-4566-99B2-6D46EFF741F0}" srcOrd="18" destOrd="0" presId="urn:microsoft.com/office/officeart/2005/8/layout/cycle8"/>
    <dgm:cxn modelId="{81AAE47B-9496-4E3B-AC2C-885C8BF22739}" type="presParOf" srcId="{573DEDB9-B9AC-4B86-8EF0-8CE734AE7BCD}" destId="{590E08A6-E800-457A-BB18-AAFEB7D27F4E}" srcOrd="19" destOrd="0" presId="urn:microsoft.com/office/officeart/2005/8/layout/cycle8"/>
    <dgm:cxn modelId="{AC2EDA9A-BA7A-4A4C-8828-C21AC616B1C3}" type="presParOf" srcId="{573DEDB9-B9AC-4B86-8EF0-8CE734AE7BCD}" destId="{A1E27C06-4AC7-42C7-9E4B-F9C6F232E8B1}" srcOrd="20" destOrd="0" presId="urn:microsoft.com/office/officeart/2005/8/layout/cycle8"/>
    <dgm:cxn modelId="{60EDA74E-BDD8-436D-A045-8EAE26EDB6CB}" type="presParOf" srcId="{573DEDB9-B9AC-4B86-8EF0-8CE734AE7BCD}" destId="{2CB6F827-34E0-43E2-B24F-8C7474F63F28}" srcOrd="21" destOrd="0" presId="urn:microsoft.com/office/officeart/2005/8/layout/cycle8"/>
    <dgm:cxn modelId="{5537A8CB-47F5-4B91-88A7-9B6A2B191996}" type="presParOf" srcId="{573DEDB9-B9AC-4B86-8EF0-8CE734AE7BCD}" destId="{0A26B755-7304-4B98-BF07-E2977A1B8460}" srcOrd="22" destOrd="0" presId="urn:microsoft.com/office/officeart/2005/8/layout/cycle8"/>
    <dgm:cxn modelId="{538A4C20-7805-4B88-9576-DCC20A6FA8F4}" type="presParOf" srcId="{573DEDB9-B9AC-4B86-8EF0-8CE734AE7BCD}" destId="{354C8990-ED6C-49BA-ADB3-11F00EE1211D}" srcOrd="23" destOrd="0" presId="urn:microsoft.com/office/officeart/2005/8/layout/cycle8"/>
    <dgm:cxn modelId="{01D744DA-69E3-4D56-A6A0-48108C0F3D4A}" type="presParOf" srcId="{573DEDB9-B9AC-4B86-8EF0-8CE734AE7BCD}" destId="{EB4085F6-624F-4C9E-9C5B-66D2051AEF7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B93151-0664-414F-82DA-4ADC4626BEC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45E06EC-96EF-4C97-89A3-11895424A8A7}">
      <dgm:prSet phldrT="[Texto]" custT="1"/>
      <dgm:spPr/>
      <dgm:t>
        <a:bodyPr/>
        <a:lstStyle/>
        <a:p>
          <a:r>
            <a:rPr lang="es-UY" sz="2000" dirty="0" smtClean="0"/>
            <a:t>¿Cómo generar un </a:t>
          </a:r>
          <a:r>
            <a:rPr lang="es-UY" sz="2000" b="1" u="sng" dirty="0" smtClean="0"/>
            <a:t>marco de referencia común</a:t>
          </a:r>
          <a:r>
            <a:rPr lang="es-UY" sz="2000" u="sng" dirty="0" smtClean="0"/>
            <a:t> </a:t>
          </a:r>
          <a:r>
            <a:rPr lang="es-UY" sz="2000" dirty="0" smtClean="0"/>
            <a:t>para los actores participantes?</a:t>
          </a:r>
          <a:endParaRPr lang="en-US" sz="2000" dirty="0"/>
        </a:p>
      </dgm:t>
    </dgm:pt>
    <dgm:pt modelId="{31CD7106-CCA6-4FBA-80F3-3BC9E4F9635D}" type="parTrans" cxnId="{6C7BE353-EEC2-45CD-8C92-AF3D16F83BD5}">
      <dgm:prSet/>
      <dgm:spPr/>
      <dgm:t>
        <a:bodyPr/>
        <a:lstStyle/>
        <a:p>
          <a:endParaRPr lang="en-US" sz="2000"/>
        </a:p>
      </dgm:t>
    </dgm:pt>
    <dgm:pt modelId="{B74EB403-94D5-4B75-B3A5-0794FBB9D835}" type="sibTrans" cxnId="{6C7BE353-EEC2-45CD-8C92-AF3D16F83BD5}">
      <dgm:prSet/>
      <dgm:spPr/>
      <dgm:t>
        <a:bodyPr/>
        <a:lstStyle/>
        <a:p>
          <a:endParaRPr lang="en-US" sz="2000"/>
        </a:p>
      </dgm:t>
    </dgm:pt>
    <dgm:pt modelId="{38620A22-23AD-4189-895F-13A3337AF84E}">
      <dgm:prSet phldrT="[Texto]" custT="1"/>
      <dgm:spPr/>
      <dgm:t>
        <a:bodyPr lIns="36000" rIns="36000"/>
        <a:lstStyle/>
        <a:p>
          <a:r>
            <a:rPr lang="es-UY" sz="2000" dirty="0" smtClean="0"/>
            <a:t>Manuales técnicos </a:t>
          </a:r>
          <a:endParaRPr lang="en-US" sz="2000" dirty="0"/>
        </a:p>
      </dgm:t>
    </dgm:pt>
    <dgm:pt modelId="{D2963E10-6DCF-4109-822E-E72F1F696C9E}" type="parTrans" cxnId="{2D657764-A19A-46E0-B310-92400D619F4A}">
      <dgm:prSet/>
      <dgm:spPr/>
      <dgm:t>
        <a:bodyPr/>
        <a:lstStyle/>
        <a:p>
          <a:endParaRPr lang="es-MX"/>
        </a:p>
      </dgm:t>
    </dgm:pt>
    <dgm:pt modelId="{4F3BB126-CBDF-4857-8C29-DAF3EF0C8673}" type="sibTrans" cxnId="{2D657764-A19A-46E0-B310-92400D619F4A}">
      <dgm:prSet/>
      <dgm:spPr/>
      <dgm:t>
        <a:bodyPr/>
        <a:lstStyle/>
        <a:p>
          <a:endParaRPr lang="es-MX"/>
        </a:p>
      </dgm:t>
    </dgm:pt>
    <dgm:pt modelId="{4002FE8D-7BBF-436E-B989-72F84FD72F70}">
      <dgm:prSet phldrT="[Texto]" custT="1"/>
      <dgm:spPr/>
      <dgm:t>
        <a:bodyPr lIns="36000" rIns="36000"/>
        <a:lstStyle/>
        <a:p>
          <a:r>
            <a:rPr lang="es-UY" sz="2000" dirty="0" smtClean="0"/>
            <a:t>Talleres de capacitación </a:t>
          </a:r>
          <a:endParaRPr lang="en-US" sz="2000" dirty="0"/>
        </a:p>
      </dgm:t>
    </dgm:pt>
    <dgm:pt modelId="{BE24BAAF-57D1-4762-98D3-9878A8D5E0B0}" type="parTrans" cxnId="{6D352FFD-EC1C-4CBB-80FC-5DD34BF7CF17}">
      <dgm:prSet/>
      <dgm:spPr/>
      <dgm:t>
        <a:bodyPr/>
        <a:lstStyle/>
        <a:p>
          <a:endParaRPr lang="es-MX"/>
        </a:p>
      </dgm:t>
    </dgm:pt>
    <dgm:pt modelId="{5162C3E6-54CF-4DF0-953F-70C11623B037}" type="sibTrans" cxnId="{6D352FFD-EC1C-4CBB-80FC-5DD34BF7CF17}">
      <dgm:prSet/>
      <dgm:spPr/>
      <dgm:t>
        <a:bodyPr/>
        <a:lstStyle/>
        <a:p>
          <a:endParaRPr lang="es-MX"/>
        </a:p>
      </dgm:t>
    </dgm:pt>
    <dgm:pt modelId="{07F93134-CEC3-476D-9EDD-CB25DA164EED}">
      <dgm:prSet phldrT="[Texto]" custT="1"/>
      <dgm:spPr/>
      <dgm:t>
        <a:bodyPr lIns="36000" rIns="36000"/>
        <a:lstStyle/>
        <a:p>
          <a:r>
            <a:rPr lang="es-UY" sz="2000" dirty="0" smtClean="0"/>
            <a:t>Trabajo previo con Intervención y evaluadores</a:t>
          </a:r>
          <a:endParaRPr lang="en-US" sz="2000" dirty="0"/>
        </a:p>
      </dgm:t>
    </dgm:pt>
    <dgm:pt modelId="{F0A1F5FB-3193-4D57-8F10-27747C745B78}" type="parTrans" cxnId="{CBDFCD87-9052-4503-9A0E-3338786723E3}">
      <dgm:prSet/>
      <dgm:spPr/>
      <dgm:t>
        <a:bodyPr/>
        <a:lstStyle/>
        <a:p>
          <a:endParaRPr lang="es-MX"/>
        </a:p>
      </dgm:t>
    </dgm:pt>
    <dgm:pt modelId="{E75F6E4D-D3DE-46E9-8D11-CB4B7CB440DB}" type="sibTrans" cxnId="{CBDFCD87-9052-4503-9A0E-3338786723E3}">
      <dgm:prSet/>
      <dgm:spPr/>
      <dgm:t>
        <a:bodyPr/>
        <a:lstStyle/>
        <a:p>
          <a:endParaRPr lang="es-MX"/>
        </a:p>
      </dgm:t>
    </dgm:pt>
    <dgm:pt modelId="{F27D0182-FC09-454A-BFF4-F5A98236E075}">
      <dgm:prSet phldrT="[Texto]" custT="1"/>
      <dgm:spPr/>
      <dgm:t>
        <a:bodyPr/>
        <a:lstStyle/>
        <a:p>
          <a:r>
            <a:rPr lang="es-UY" sz="2000" dirty="0" smtClean="0"/>
            <a:t>¿Se podrá llevar adelante una </a:t>
          </a:r>
          <a:r>
            <a:rPr lang="es-UY" sz="2000" b="1" u="sng" dirty="0" smtClean="0"/>
            <a:t>evaluación eficaz con la información existente</a:t>
          </a:r>
          <a:r>
            <a:rPr lang="es-UY" sz="2000" dirty="0" smtClean="0"/>
            <a:t>?</a:t>
          </a:r>
          <a:endParaRPr lang="es-UY" sz="2000" b="0" u="none" noProof="0" dirty="0"/>
        </a:p>
      </dgm:t>
    </dgm:pt>
    <dgm:pt modelId="{5A2825DF-B0CF-4AED-BF65-E3F7B9E63A40}" type="parTrans" cxnId="{25DC84F6-D927-4004-A158-B05753DE5532}">
      <dgm:prSet/>
      <dgm:spPr/>
    </dgm:pt>
    <dgm:pt modelId="{27854956-198B-4073-BB90-F41F7C2E10A5}" type="sibTrans" cxnId="{25DC84F6-D927-4004-A158-B05753DE5532}">
      <dgm:prSet/>
      <dgm:spPr/>
    </dgm:pt>
    <dgm:pt modelId="{E78D2660-0267-4AB3-A78F-3E685DB6AE47}">
      <dgm:prSet phldrT="[Texto]"/>
      <dgm:spPr/>
      <dgm:t>
        <a:bodyPr lIns="0" tIns="36000" rIns="0"/>
        <a:lstStyle/>
        <a:p>
          <a:r>
            <a:rPr lang="es-UY" noProof="0" dirty="0" smtClean="0"/>
            <a:t>Identificar los vacíos es parte de la evaluación</a:t>
          </a:r>
          <a:endParaRPr lang="es-UY" noProof="0" dirty="0"/>
        </a:p>
      </dgm:t>
    </dgm:pt>
    <dgm:pt modelId="{3BAC3D63-20A9-4E00-8F56-37FBDA2E46F5}" type="parTrans" cxnId="{B3E2EBF5-4807-4FFA-9BAE-3D139C59F722}">
      <dgm:prSet/>
      <dgm:spPr/>
      <dgm:t>
        <a:bodyPr/>
        <a:lstStyle/>
        <a:p>
          <a:endParaRPr lang="es-MX"/>
        </a:p>
      </dgm:t>
    </dgm:pt>
    <dgm:pt modelId="{0BC0AEA6-4F5C-4746-97D7-F146576288FA}" type="sibTrans" cxnId="{B3E2EBF5-4807-4FFA-9BAE-3D139C59F722}">
      <dgm:prSet/>
      <dgm:spPr/>
      <dgm:t>
        <a:bodyPr/>
        <a:lstStyle/>
        <a:p>
          <a:endParaRPr lang="es-MX"/>
        </a:p>
      </dgm:t>
    </dgm:pt>
    <dgm:pt modelId="{45212AF4-7490-40FB-A41A-BA1FA48B0615}">
      <dgm:prSet phldrT="[Texto]"/>
      <dgm:spPr/>
      <dgm:t>
        <a:bodyPr lIns="0" tIns="36000" rIns="0"/>
        <a:lstStyle/>
        <a:p>
          <a:r>
            <a:rPr lang="es-UY" noProof="0" dirty="0" smtClean="0"/>
            <a:t>Información no sistematizada </a:t>
          </a:r>
          <a:endParaRPr lang="es-UY" noProof="0" dirty="0"/>
        </a:p>
      </dgm:t>
    </dgm:pt>
    <dgm:pt modelId="{13197F9E-208D-4010-94A4-1B0BADB64F03}" type="parTrans" cxnId="{5E9C5E94-A131-4E8A-B435-384EA4BEF2BB}">
      <dgm:prSet/>
      <dgm:spPr/>
      <dgm:t>
        <a:bodyPr/>
        <a:lstStyle/>
        <a:p>
          <a:endParaRPr lang="es-MX"/>
        </a:p>
      </dgm:t>
    </dgm:pt>
    <dgm:pt modelId="{4503A24E-9BDA-43E5-81A5-26298AEB973C}" type="sibTrans" cxnId="{5E9C5E94-A131-4E8A-B435-384EA4BEF2BB}">
      <dgm:prSet/>
      <dgm:spPr/>
      <dgm:t>
        <a:bodyPr/>
        <a:lstStyle/>
        <a:p>
          <a:endParaRPr lang="es-MX"/>
        </a:p>
      </dgm:t>
    </dgm:pt>
    <dgm:pt modelId="{1CAC10FE-52A4-4FBC-B447-73B2CBF89CEA}">
      <dgm:prSet phldrT="[Texto]"/>
      <dgm:spPr/>
      <dgm:t>
        <a:bodyPr lIns="0" tIns="36000" rIns="0"/>
        <a:lstStyle/>
        <a:p>
          <a:r>
            <a:rPr lang="es-UY" noProof="0" dirty="0" smtClean="0"/>
            <a:t>Incorporar saber tácito </a:t>
          </a:r>
          <a:endParaRPr lang="es-UY" noProof="0" dirty="0"/>
        </a:p>
      </dgm:t>
    </dgm:pt>
    <dgm:pt modelId="{B6AB91E8-2722-461F-B35B-0DA7FC3B4583}" type="parTrans" cxnId="{5E98C86E-9CD2-4FAF-BEEF-B5CE6F857384}">
      <dgm:prSet/>
      <dgm:spPr/>
      <dgm:t>
        <a:bodyPr/>
        <a:lstStyle/>
        <a:p>
          <a:endParaRPr lang="es-MX"/>
        </a:p>
      </dgm:t>
    </dgm:pt>
    <dgm:pt modelId="{4FC8E45F-8BEF-4459-82B1-A1B82A8050D6}" type="sibTrans" cxnId="{5E98C86E-9CD2-4FAF-BEEF-B5CE6F857384}">
      <dgm:prSet/>
      <dgm:spPr/>
      <dgm:t>
        <a:bodyPr/>
        <a:lstStyle/>
        <a:p>
          <a:endParaRPr lang="es-MX"/>
        </a:p>
      </dgm:t>
    </dgm:pt>
    <dgm:pt modelId="{D7998C16-8B73-46B0-B752-9FBDBCFDEA1C}">
      <dgm:prSet custT="1"/>
      <dgm:spPr/>
      <dgm:t>
        <a:bodyPr/>
        <a:lstStyle/>
        <a:p>
          <a:r>
            <a:rPr lang="es-ES_tradnl" sz="2000" b="0" u="none" noProof="0" dirty="0" smtClean="0"/>
            <a:t>Multiplicidad de actores que intervienen</a:t>
          </a:r>
          <a:endParaRPr lang="es-UY" sz="2000" b="0" u="none" noProof="0" dirty="0"/>
        </a:p>
      </dgm:t>
    </dgm:pt>
    <dgm:pt modelId="{AD5B94C6-00B7-40CC-A21F-46576F646A93}">
      <dgm:prSet custT="1"/>
      <dgm:spPr/>
      <dgm:t>
        <a:bodyPr/>
        <a:lstStyle/>
        <a:p>
          <a:r>
            <a:rPr lang="es-ES_tradnl" sz="2000" b="0" u="none" noProof="0" dirty="0" smtClean="0"/>
            <a:t>Diversidad de servicios y sus territorios</a:t>
          </a:r>
        </a:p>
      </dgm:t>
    </dgm:pt>
    <dgm:pt modelId="{C7C0C6C2-97E5-4748-9697-323DBAD10415}">
      <dgm:prSet phldrT="[Texto]" custT="1"/>
      <dgm:spPr/>
      <dgm:t>
        <a:bodyPr/>
        <a:lstStyle/>
        <a:p>
          <a:r>
            <a:rPr lang="en-US" sz="2000" dirty="0" err="1" smtClean="0"/>
            <a:t>Conocer</a:t>
          </a:r>
          <a:r>
            <a:rPr lang="en-US" sz="2000" dirty="0" smtClean="0"/>
            <a:t> los </a:t>
          </a:r>
          <a:r>
            <a:rPr lang="en-US" sz="2000" dirty="0" err="1" smtClean="0"/>
            <a:t>aspectos</a:t>
          </a:r>
          <a:r>
            <a:rPr lang="en-US" sz="2000" dirty="0" smtClean="0"/>
            <a:t> claves de la </a:t>
          </a:r>
          <a:r>
            <a:rPr lang="en-US" sz="2000" dirty="0" err="1" smtClean="0"/>
            <a:t>intervención</a:t>
          </a:r>
          <a:endParaRPr lang="en-US" sz="2000" dirty="0"/>
        </a:p>
      </dgm:t>
    </dgm:pt>
    <dgm:pt modelId="{D1D988EF-5DB6-456F-B729-38676EDAA499}">
      <dgm:prSet phldrT="[Texto]" custT="1"/>
      <dgm:spPr/>
      <dgm:t>
        <a:bodyPr/>
        <a:lstStyle/>
        <a:p>
          <a:r>
            <a:rPr lang="es-UY" sz="2000" b="0" u="none" dirty="0" smtClean="0"/>
            <a:t>¿Qué elementos considerar para </a:t>
          </a:r>
          <a:r>
            <a:rPr lang="es-UY" sz="2000" b="0" u="sng" dirty="0" smtClean="0"/>
            <a:t> </a:t>
          </a:r>
          <a:r>
            <a:rPr lang="es-UY" sz="2000" b="1" u="sng" dirty="0" smtClean="0"/>
            <a:t>precisar el alcance </a:t>
          </a:r>
          <a:r>
            <a:rPr lang="es-UY" sz="2000" b="0" u="none" noProof="0" dirty="0" smtClean="0"/>
            <a:t>de la evaluación?</a:t>
          </a:r>
          <a:endParaRPr lang="en-US" sz="2000" b="0" u="none" dirty="0"/>
        </a:p>
      </dgm:t>
    </dgm:pt>
    <dgm:pt modelId="{4FE033F7-EBBD-42AC-97A4-D2E2FD12F0D9}" type="sibTrans" cxnId="{B27CF312-5318-4AF4-A74F-8115EAF1AB0C}">
      <dgm:prSet/>
      <dgm:spPr/>
      <dgm:t>
        <a:bodyPr/>
        <a:lstStyle/>
        <a:p>
          <a:endParaRPr lang="es-MX"/>
        </a:p>
      </dgm:t>
    </dgm:pt>
    <dgm:pt modelId="{AEAD1CB9-264B-4351-9884-5CC61BCA375A}" type="parTrans" cxnId="{B27CF312-5318-4AF4-A74F-8115EAF1AB0C}">
      <dgm:prSet/>
      <dgm:spPr/>
      <dgm:t>
        <a:bodyPr/>
        <a:lstStyle/>
        <a:p>
          <a:endParaRPr lang="es-MX"/>
        </a:p>
      </dgm:t>
    </dgm:pt>
    <dgm:pt modelId="{566204AD-9A38-4573-80C5-77137A9EF2BF}" type="sibTrans" cxnId="{14B27D74-9BE9-4465-AEAF-442CA99576F6}">
      <dgm:prSet/>
      <dgm:spPr/>
      <dgm:t>
        <a:bodyPr/>
        <a:lstStyle/>
        <a:p>
          <a:endParaRPr lang="es-MX"/>
        </a:p>
      </dgm:t>
    </dgm:pt>
    <dgm:pt modelId="{DC581FFF-AD74-49AB-AF98-E515A0C05851}" type="parTrans" cxnId="{14B27D74-9BE9-4465-AEAF-442CA99576F6}">
      <dgm:prSet/>
      <dgm:spPr/>
      <dgm:t>
        <a:bodyPr/>
        <a:lstStyle/>
        <a:p>
          <a:endParaRPr lang="es-MX"/>
        </a:p>
      </dgm:t>
    </dgm:pt>
    <dgm:pt modelId="{FA915B02-B674-45B5-A66F-3EAFFEF74F5E}" type="sibTrans" cxnId="{F852EBA9-19A4-4A0D-B451-C5A7845163E7}">
      <dgm:prSet/>
      <dgm:spPr/>
      <dgm:t>
        <a:bodyPr/>
        <a:lstStyle/>
        <a:p>
          <a:endParaRPr lang="es-MX"/>
        </a:p>
      </dgm:t>
    </dgm:pt>
    <dgm:pt modelId="{AD8A0887-256C-426F-B275-57FC819C4E70}" type="parTrans" cxnId="{F852EBA9-19A4-4A0D-B451-C5A7845163E7}">
      <dgm:prSet/>
      <dgm:spPr/>
      <dgm:t>
        <a:bodyPr/>
        <a:lstStyle/>
        <a:p>
          <a:endParaRPr lang="es-MX"/>
        </a:p>
      </dgm:t>
    </dgm:pt>
    <dgm:pt modelId="{725BE44F-8BEC-4879-A102-F4C26485944D}" type="sibTrans" cxnId="{AF71A4D1-488F-4F0A-8319-59873DA8FB4D}">
      <dgm:prSet/>
      <dgm:spPr/>
      <dgm:t>
        <a:bodyPr/>
        <a:lstStyle/>
        <a:p>
          <a:endParaRPr lang="es-MX"/>
        </a:p>
      </dgm:t>
    </dgm:pt>
    <dgm:pt modelId="{42E4E7E6-3C60-4678-962F-D07A86D38B2C}" type="parTrans" cxnId="{AF71A4D1-488F-4F0A-8319-59873DA8FB4D}">
      <dgm:prSet/>
      <dgm:spPr/>
      <dgm:t>
        <a:bodyPr/>
        <a:lstStyle/>
        <a:p>
          <a:endParaRPr lang="es-MX"/>
        </a:p>
      </dgm:t>
    </dgm:pt>
    <dgm:pt modelId="{497A3B54-F65C-49D4-81FB-6AB99BB862A1}" type="pres">
      <dgm:prSet presAssocID="{D4B93151-0664-414F-82DA-4ADC4626BE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B00B1-EF9E-4893-AC88-2EFD71D42558}" type="pres">
      <dgm:prSet presAssocID="{045E06EC-96EF-4C97-89A3-11895424A8A7}" presName="linNode" presStyleCnt="0"/>
      <dgm:spPr/>
      <dgm:t>
        <a:bodyPr/>
        <a:lstStyle/>
        <a:p>
          <a:endParaRPr lang="es-UY"/>
        </a:p>
      </dgm:t>
    </dgm:pt>
    <dgm:pt modelId="{35A2C94F-84CC-47CA-B64D-89BB5DC456BA}" type="pres">
      <dgm:prSet presAssocID="{045E06EC-96EF-4C97-89A3-11895424A8A7}" presName="parentText" presStyleLbl="node1" presStyleIdx="0" presStyleCnt="3" custScaleX="159197" custScaleY="7752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473557-88BD-439F-B6D0-DC40965F72F8}" type="pres">
      <dgm:prSet presAssocID="{045E06EC-96EF-4C97-89A3-11895424A8A7}" presName="descendantText" presStyleLbl="alignAccFollowNode1" presStyleIdx="0" presStyleCnt="3" custScaleY="87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D5A19A-EC22-4567-AC43-5E612807573F}" type="pres">
      <dgm:prSet presAssocID="{B74EB403-94D5-4B75-B3A5-0794FBB9D835}" presName="sp" presStyleCnt="0"/>
      <dgm:spPr/>
      <dgm:t>
        <a:bodyPr/>
        <a:lstStyle/>
        <a:p>
          <a:endParaRPr lang="es-UY"/>
        </a:p>
      </dgm:t>
    </dgm:pt>
    <dgm:pt modelId="{DDA50F8B-081F-4C6A-A9DF-E7EDD09E0C30}" type="pres">
      <dgm:prSet presAssocID="{D1D988EF-5DB6-456F-B729-38676EDAA499}" presName="linNode" presStyleCnt="0"/>
      <dgm:spPr/>
    </dgm:pt>
    <dgm:pt modelId="{2631A2D7-E3CB-4607-ABA2-BA35198C0F08}" type="pres">
      <dgm:prSet presAssocID="{D1D988EF-5DB6-456F-B729-38676EDAA499}" presName="parentText" presStyleLbl="node1" presStyleIdx="1" presStyleCnt="3" custScaleX="15219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0CA53D-A047-40BD-8765-B11952BE9BBA}" type="pres">
      <dgm:prSet presAssocID="{D1D988EF-5DB6-456F-B729-38676EDAA499}" presName="descendantText" presStyleLbl="alignAccFollowNode1" presStyleIdx="1" presStyleCnt="3" custScaleY="1173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6A6854-B948-4D69-8475-AC73222E53BE}" type="pres">
      <dgm:prSet presAssocID="{4FE033F7-EBBD-42AC-97A4-D2E2FD12F0D9}" presName="sp" presStyleCnt="0"/>
      <dgm:spPr/>
    </dgm:pt>
    <dgm:pt modelId="{ABFB8136-BC66-473D-BDAD-50A693C48260}" type="pres">
      <dgm:prSet presAssocID="{F27D0182-FC09-454A-BFF4-F5A98236E075}" presName="linNode" presStyleCnt="0"/>
      <dgm:spPr/>
    </dgm:pt>
    <dgm:pt modelId="{30B71F67-2E94-4245-BBFD-1199D6571C78}" type="pres">
      <dgm:prSet presAssocID="{F27D0182-FC09-454A-BFF4-F5A98236E075}" presName="parentText" presStyleLbl="node1" presStyleIdx="2" presStyleCnt="3" custScaleX="16356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9F554E-5FA0-4D1F-BD73-305829D9F56C}" type="pres">
      <dgm:prSet presAssocID="{F27D0182-FC09-454A-BFF4-F5A98236E07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F71A4D1-488F-4F0A-8319-59873DA8FB4D}" srcId="{D1D988EF-5DB6-456F-B729-38676EDAA499}" destId="{C7C0C6C2-97E5-4748-9697-323DBAD10415}" srcOrd="0" destOrd="0" parTransId="{42E4E7E6-3C60-4678-962F-D07A86D38B2C}" sibTransId="{725BE44F-8BEC-4879-A102-F4C26485944D}"/>
    <dgm:cxn modelId="{D1DA37DC-28C4-489C-8391-E5B1155B3810}" type="presOf" srcId="{E78D2660-0267-4AB3-A78F-3E685DB6AE47}" destId="{BC9F554E-5FA0-4D1F-BD73-305829D9F56C}" srcOrd="0" destOrd="0" presId="urn:microsoft.com/office/officeart/2005/8/layout/vList5"/>
    <dgm:cxn modelId="{058A3BD6-A408-49AA-B8AE-86BB43D647C5}" type="presOf" srcId="{45212AF4-7490-40FB-A41A-BA1FA48B0615}" destId="{BC9F554E-5FA0-4D1F-BD73-305829D9F56C}" srcOrd="0" destOrd="1" presId="urn:microsoft.com/office/officeart/2005/8/layout/vList5"/>
    <dgm:cxn modelId="{F852EBA9-19A4-4A0D-B451-C5A7845163E7}" srcId="{D1D988EF-5DB6-456F-B729-38676EDAA499}" destId="{AD5B94C6-00B7-40CC-A21F-46576F646A93}" srcOrd="1" destOrd="0" parTransId="{AD8A0887-256C-426F-B275-57FC819C4E70}" sibTransId="{FA915B02-B674-45B5-A66F-3EAFFEF74F5E}"/>
    <dgm:cxn modelId="{90B9F621-7026-4D9A-AEC3-012AFE519643}" type="presOf" srcId="{4002FE8D-7BBF-436E-B989-72F84FD72F70}" destId="{C6473557-88BD-439F-B6D0-DC40965F72F8}" srcOrd="0" destOrd="1" presId="urn:microsoft.com/office/officeart/2005/8/layout/vList5"/>
    <dgm:cxn modelId="{25DC84F6-D927-4004-A158-B05753DE5532}" srcId="{D4B93151-0664-414F-82DA-4ADC4626BEC4}" destId="{F27D0182-FC09-454A-BFF4-F5A98236E075}" srcOrd="2" destOrd="0" parTransId="{5A2825DF-B0CF-4AED-BF65-E3F7B9E63A40}" sibTransId="{27854956-198B-4073-BB90-F41F7C2E10A5}"/>
    <dgm:cxn modelId="{F4E3BC67-2E6B-49B3-9576-3038635885D2}" type="presOf" srcId="{D1D988EF-5DB6-456F-B729-38676EDAA499}" destId="{2631A2D7-E3CB-4607-ABA2-BA35198C0F08}" srcOrd="0" destOrd="0" presId="urn:microsoft.com/office/officeart/2005/8/layout/vList5"/>
    <dgm:cxn modelId="{95C80BBD-5676-4AB8-8FB7-016F1E90484D}" type="presOf" srcId="{D7998C16-8B73-46B0-B752-9FBDBCFDEA1C}" destId="{FC0CA53D-A047-40BD-8765-B11952BE9BBA}" srcOrd="0" destOrd="2" presId="urn:microsoft.com/office/officeart/2005/8/layout/vList5"/>
    <dgm:cxn modelId="{14B27D74-9BE9-4465-AEAF-442CA99576F6}" srcId="{D1D988EF-5DB6-456F-B729-38676EDAA499}" destId="{D7998C16-8B73-46B0-B752-9FBDBCFDEA1C}" srcOrd="2" destOrd="0" parTransId="{DC581FFF-AD74-49AB-AF98-E515A0C05851}" sibTransId="{566204AD-9A38-4573-80C5-77137A9EF2BF}"/>
    <dgm:cxn modelId="{2D657764-A19A-46E0-B310-92400D619F4A}" srcId="{045E06EC-96EF-4C97-89A3-11895424A8A7}" destId="{38620A22-23AD-4189-895F-13A3337AF84E}" srcOrd="0" destOrd="0" parTransId="{D2963E10-6DCF-4109-822E-E72F1F696C9E}" sibTransId="{4F3BB126-CBDF-4857-8C29-DAF3EF0C8673}"/>
    <dgm:cxn modelId="{B3E2EBF5-4807-4FFA-9BAE-3D139C59F722}" srcId="{F27D0182-FC09-454A-BFF4-F5A98236E075}" destId="{E78D2660-0267-4AB3-A78F-3E685DB6AE47}" srcOrd="0" destOrd="0" parTransId="{3BAC3D63-20A9-4E00-8F56-37FBDA2E46F5}" sibTransId="{0BC0AEA6-4F5C-4746-97D7-F146576288FA}"/>
    <dgm:cxn modelId="{482A4DA6-3A1B-4A20-897D-696520C60020}" type="presOf" srcId="{1CAC10FE-52A4-4FBC-B447-73B2CBF89CEA}" destId="{BC9F554E-5FA0-4D1F-BD73-305829D9F56C}" srcOrd="0" destOrd="2" presId="urn:microsoft.com/office/officeart/2005/8/layout/vList5"/>
    <dgm:cxn modelId="{CBDFCD87-9052-4503-9A0E-3338786723E3}" srcId="{045E06EC-96EF-4C97-89A3-11895424A8A7}" destId="{07F93134-CEC3-476D-9EDD-CB25DA164EED}" srcOrd="2" destOrd="0" parTransId="{F0A1F5FB-3193-4D57-8F10-27747C745B78}" sibTransId="{E75F6E4D-D3DE-46E9-8D11-CB4B7CB440DB}"/>
    <dgm:cxn modelId="{755BCF88-7E84-424E-B9A0-4AB088B4CFB9}" type="presOf" srcId="{045E06EC-96EF-4C97-89A3-11895424A8A7}" destId="{35A2C94F-84CC-47CA-B64D-89BB5DC456BA}" srcOrd="0" destOrd="0" presId="urn:microsoft.com/office/officeart/2005/8/layout/vList5"/>
    <dgm:cxn modelId="{61604AB3-8F1D-4534-8A9A-B6B4EDECAAF9}" type="presOf" srcId="{F27D0182-FC09-454A-BFF4-F5A98236E075}" destId="{30B71F67-2E94-4245-BBFD-1199D6571C78}" srcOrd="0" destOrd="0" presId="urn:microsoft.com/office/officeart/2005/8/layout/vList5"/>
    <dgm:cxn modelId="{6D352FFD-EC1C-4CBB-80FC-5DD34BF7CF17}" srcId="{045E06EC-96EF-4C97-89A3-11895424A8A7}" destId="{4002FE8D-7BBF-436E-B989-72F84FD72F70}" srcOrd="1" destOrd="0" parTransId="{BE24BAAF-57D1-4762-98D3-9878A8D5E0B0}" sibTransId="{5162C3E6-54CF-4DF0-953F-70C11623B037}"/>
    <dgm:cxn modelId="{6C7BE353-EEC2-45CD-8C92-AF3D16F83BD5}" srcId="{D4B93151-0664-414F-82DA-4ADC4626BEC4}" destId="{045E06EC-96EF-4C97-89A3-11895424A8A7}" srcOrd="0" destOrd="0" parTransId="{31CD7106-CCA6-4FBA-80F3-3BC9E4F9635D}" sibTransId="{B74EB403-94D5-4B75-B3A5-0794FBB9D835}"/>
    <dgm:cxn modelId="{B8CCD3EC-C4B7-4CA7-B09F-851476CC4620}" type="presOf" srcId="{C7C0C6C2-97E5-4748-9697-323DBAD10415}" destId="{FC0CA53D-A047-40BD-8765-B11952BE9BBA}" srcOrd="0" destOrd="0" presId="urn:microsoft.com/office/officeart/2005/8/layout/vList5"/>
    <dgm:cxn modelId="{AB504006-0AF2-432C-9DE6-B7D0B0B45E76}" type="presOf" srcId="{D4B93151-0664-414F-82DA-4ADC4626BEC4}" destId="{497A3B54-F65C-49D4-81FB-6AB99BB862A1}" srcOrd="0" destOrd="0" presId="urn:microsoft.com/office/officeart/2005/8/layout/vList5"/>
    <dgm:cxn modelId="{B27CF312-5318-4AF4-A74F-8115EAF1AB0C}" srcId="{D4B93151-0664-414F-82DA-4ADC4626BEC4}" destId="{D1D988EF-5DB6-456F-B729-38676EDAA499}" srcOrd="1" destOrd="0" parTransId="{AEAD1CB9-264B-4351-9884-5CC61BCA375A}" sibTransId="{4FE033F7-EBBD-42AC-97A4-D2E2FD12F0D9}"/>
    <dgm:cxn modelId="{5E9C5E94-A131-4E8A-B435-384EA4BEF2BB}" srcId="{F27D0182-FC09-454A-BFF4-F5A98236E075}" destId="{45212AF4-7490-40FB-A41A-BA1FA48B0615}" srcOrd="1" destOrd="0" parTransId="{13197F9E-208D-4010-94A4-1B0BADB64F03}" sibTransId="{4503A24E-9BDA-43E5-81A5-26298AEB973C}"/>
    <dgm:cxn modelId="{47F0FAC4-3F07-4BCB-858E-5BB4918B9D1D}" type="presOf" srcId="{38620A22-23AD-4189-895F-13A3337AF84E}" destId="{C6473557-88BD-439F-B6D0-DC40965F72F8}" srcOrd="0" destOrd="0" presId="urn:microsoft.com/office/officeart/2005/8/layout/vList5"/>
    <dgm:cxn modelId="{4A4F66DD-BC27-46C2-BBFA-740B56C3F530}" type="presOf" srcId="{07F93134-CEC3-476D-9EDD-CB25DA164EED}" destId="{C6473557-88BD-439F-B6D0-DC40965F72F8}" srcOrd="0" destOrd="2" presId="urn:microsoft.com/office/officeart/2005/8/layout/vList5"/>
    <dgm:cxn modelId="{5E98C86E-9CD2-4FAF-BEEF-B5CE6F857384}" srcId="{F27D0182-FC09-454A-BFF4-F5A98236E075}" destId="{1CAC10FE-52A4-4FBC-B447-73B2CBF89CEA}" srcOrd="2" destOrd="0" parTransId="{B6AB91E8-2722-461F-B35B-0DA7FC3B4583}" sibTransId="{4FC8E45F-8BEF-4459-82B1-A1B82A8050D6}"/>
    <dgm:cxn modelId="{933EC62A-3420-47B7-9CFA-9EC715CA228F}" type="presOf" srcId="{AD5B94C6-00B7-40CC-A21F-46576F646A93}" destId="{FC0CA53D-A047-40BD-8765-B11952BE9BBA}" srcOrd="0" destOrd="1" presId="urn:microsoft.com/office/officeart/2005/8/layout/vList5"/>
    <dgm:cxn modelId="{C8CA44FC-FF96-4643-B487-72431ABE51C0}" type="presParOf" srcId="{497A3B54-F65C-49D4-81FB-6AB99BB862A1}" destId="{2B5B00B1-EF9E-4893-AC88-2EFD71D42558}" srcOrd="0" destOrd="0" presId="urn:microsoft.com/office/officeart/2005/8/layout/vList5"/>
    <dgm:cxn modelId="{83066BE9-F0E4-470B-AF3B-9763D66F072B}" type="presParOf" srcId="{2B5B00B1-EF9E-4893-AC88-2EFD71D42558}" destId="{35A2C94F-84CC-47CA-B64D-89BB5DC456BA}" srcOrd="0" destOrd="0" presId="urn:microsoft.com/office/officeart/2005/8/layout/vList5"/>
    <dgm:cxn modelId="{E0148CB5-CC02-4D43-AF19-9915CCF79BAF}" type="presParOf" srcId="{2B5B00B1-EF9E-4893-AC88-2EFD71D42558}" destId="{C6473557-88BD-439F-B6D0-DC40965F72F8}" srcOrd="1" destOrd="0" presId="urn:microsoft.com/office/officeart/2005/8/layout/vList5"/>
    <dgm:cxn modelId="{64D90FC6-019C-404E-9F89-6CF1D9576348}" type="presParOf" srcId="{497A3B54-F65C-49D4-81FB-6AB99BB862A1}" destId="{21D5A19A-EC22-4567-AC43-5E612807573F}" srcOrd="1" destOrd="0" presId="urn:microsoft.com/office/officeart/2005/8/layout/vList5"/>
    <dgm:cxn modelId="{F6F1BC51-C6D7-477B-BAB6-08EF90A2F3EC}" type="presParOf" srcId="{497A3B54-F65C-49D4-81FB-6AB99BB862A1}" destId="{DDA50F8B-081F-4C6A-A9DF-E7EDD09E0C30}" srcOrd="2" destOrd="0" presId="urn:microsoft.com/office/officeart/2005/8/layout/vList5"/>
    <dgm:cxn modelId="{52921CE3-F89C-4D63-A673-B3D80145E551}" type="presParOf" srcId="{DDA50F8B-081F-4C6A-A9DF-E7EDD09E0C30}" destId="{2631A2D7-E3CB-4607-ABA2-BA35198C0F08}" srcOrd="0" destOrd="0" presId="urn:microsoft.com/office/officeart/2005/8/layout/vList5"/>
    <dgm:cxn modelId="{AA646D64-12A8-4087-BCA6-174FADB8E591}" type="presParOf" srcId="{DDA50F8B-081F-4C6A-A9DF-E7EDD09E0C30}" destId="{FC0CA53D-A047-40BD-8765-B11952BE9BBA}" srcOrd="1" destOrd="0" presId="urn:microsoft.com/office/officeart/2005/8/layout/vList5"/>
    <dgm:cxn modelId="{3E0929D7-B317-4ED6-AB56-99415C83AFC5}" type="presParOf" srcId="{497A3B54-F65C-49D4-81FB-6AB99BB862A1}" destId="{B66A6854-B948-4D69-8475-AC73222E53BE}" srcOrd="3" destOrd="0" presId="urn:microsoft.com/office/officeart/2005/8/layout/vList5"/>
    <dgm:cxn modelId="{89C62BE1-4064-42A7-B07F-07948528E7AC}" type="presParOf" srcId="{497A3B54-F65C-49D4-81FB-6AB99BB862A1}" destId="{ABFB8136-BC66-473D-BDAD-50A693C48260}" srcOrd="4" destOrd="0" presId="urn:microsoft.com/office/officeart/2005/8/layout/vList5"/>
    <dgm:cxn modelId="{E0FF1123-41FC-43C7-AB35-288B304D6276}" type="presParOf" srcId="{ABFB8136-BC66-473D-BDAD-50A693C48260}" destId="{30B71F67-2E94-4245-BBFD-1199D6571C78}" srcOrd="0" destOrd="0" presId="urn:microsoft.com/office/officeart/2005/8/layout/vList5"/>
    <dgm:cxn modelId="{66457DC7-DFA0-418F-83FD-230C760BDD81}" type="presParOf" srcId="{ABFB8136-BC66-473D-BDAD-50A693C48260}" destId="{BC9F554E-5FA0-4D1F-BD73-305829D9F5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DE438F-F8C4-4569-8258-B5EE62386889}" type="doc">
      <dgm:prSet loTypeId="urn:microsoft.com/office/officeart/2005/8/layout/cycle8" loCatId="cycle" qsTypeId="urn:microsoft.com/office/officeart/2005/8/quickstyle/3d7" qsCatId="3D" csTypeId="urn:microsoft.com/office/officeart/2005/8/colors/accent5_2" csCatId="accent5" phldr="1"/>
      <dgm:spPr/>
    </dgm:pt>
    <dgm:pt modelId="{9A95F168-E41F-475B-9404-AAC4098CFDBF}">
      <dgm:prSet phldrT="[Texto]" custT="1"/>
      <dgm:spPr/>
      <dgm:t>
        <a:bodyPr/>
        <a:lstStyle/>
        <a:p>
          <a:endParaRPr lang="en-US" sz="1000" dirty="0"/>
        </a:p>
      </dgm:t>
    </dgm:pt>
    <dgm:pt modelId="{152FC308-8CA1-445D-9289-3A344AF44731}" type="parTrans" cxnId="{C1B3921A-8F6C-4783-8E8D-6DBF61A51205}">
      <dgm:prSet/>
      <dgm:spPr/>
      <dgm:t>
        <a:bodyPr/>
        <a:lstStyle/>
        <a:p>
          <a:endParaRPr lang="en-US"/>
        </a:p>
      </dgm:t>
    </dgm:pt>
    <dgm:pt modelId="{E2474619-9982-4915-B34D-04376420BF8D}" type="sibTrans" cxnId="{C1B3921A-8F6C-4783-8E8D-6DBF61A51205}">
      <dgm:prSet/>
      <dgm:spPr/>
      <dgm:t>
        <a:bodyPr/>
        <a:lstStyle/>
        <a:p>
          <a:endParaRPr lang="en-US"/>
        </a:p>
      </dgm:t>
    </dgm:pt>
    <dgm:pt modelId="{90633021-E5F7-4CF8-86E2-3BAAEA11153C}">
      <dgm:prSet phldrT="[Texto]" custT="1"/>
      <dgm:spPr/>
      <dgm:t>
        <a:bodyPr/>
        <a:lstStyle/>
        <a:p>
          <a:endParaRPr lang="en-US" sz="1800" dirty="0"/>
        </a:p>
      </dgm:t>
    </dgm:pt>
    <dgm:pt modelId="{AEEBE42B-1AE9-4E9C-AFB4-9ACD0170A91A}" type="parTrans" cxnId="{9460CF8B-F219-4839-9EEF-ADDB93EF6E59}">
      <dgm:prSet/>
      <dgm:spPr/>
      <dgm:t>
        <a:bodyPr/>
        <a:lstStyle/>
        <a:p>
          <a:endParaRPr lang="en-US"/>
        </a:p>
      </dgm:t>
    </dgm:pt>
    <dgm:pt modelId="{97AA289D-2CCC-43A0-AD0C-C438F3ECACBA}" type="sibTrans" cxnId="{9460CF8B-F219-4839-9EEF-ADDB93EF6E59}">
      <dgm:prSet/>
      <dgm:spPr/>
      <dgm:t>
        <a:bodyPr/>
        <a:lstStyle/>
        <a:p>
          <a:endParaRPr lang="en-US"/>
        </a:p>
      </dgm:t>
    </dgm:pt>
    <dgm:pt modelId="{887FFAE9-316F-4A2B-BC55-CC2A8C092EFF}">
      <dgm:prSet phldrT="[Texto]" custT="1"/>
      <dgm:spPr/>
      <dgm:t>
        <a:bodyPr/>
        <a:lstStyle/>
        <a:p>
          <a:endParaRPr lang="en-US" sz="1800" dirty="0"/>
        </a:p>
      </dgm:t>
    </dgm:pt>
    <dgm:pt modelId="{28ECCD24-04C1-4135-A7EA-FD5E2CF39732}" type="parTrans" cxnId="{E3345242-AD36-4437-97EF-13FB69059A36}">
      <dgm:prSet/>
      <dgm:spPr/>
      <dgm:t>
        <a:bodyPr/>
        <a:lstStyle/>
        <a:p>
          <a:endParaRPr lang="en-US"/>
        </a:p>
      </dgm:t>
    </dgm:pt>
    <dgm:pt modelId="{9963C85D-BD5C-4293-AB59-F269A4DDD122}" type="sibTrans" cxnId="{E3345242-AD36-4437-97EF-13FB69059A36}">
      <dgm:prSet/>
      <dgm:spPr/>
      <dgm:t>
        <a:bodyPr/>
        <a:lstStyle/>
        <a:p>
          <a:endParaRPr lang="en-US"/>
        </a:p>
      </dgm:t>
    </dgm:pt>
    <dgm:pt modelId="{5D31FAB0-3F4F-424E-852E-8D213087A69F}">
      <dgm:prSet phldrT="[Texto]" custT="1"/>
      <dgm:spPr/>
      <dgm:t>
        <a:bodyPr/>
        <a:lstStyle/>
        <a:p>
          <a:r>
            <a:rPr lang="es-UY" sz="1000" dirty="0" smtClean="0"/>
            <a:t>Implementa-</a:t>
          </a:r>
          <a:r>
            <a:rPr lang="es-UY" sz="1000" dirty="0" err="1" smtClean="0"/>
            <a:t>ción</a:t>
          </a:r>
          <a:endParaRPr lang="en-US" sz="1000" dirty="0"/>
        </a:p>
      </dgm:t>
    </dgm:pt>
    <dgm:pt modelId="{0F4C425E-7E2D-41DE-91F0-C0F2419C48FC}" type="parTrans" cxnId="{586B9CEF-B355-425D-A223-1B5DDF995870}">
      <dgm:prSet/>
      <dgm:spPr/>
      <dgm:t>
        <a:bodyPr/>
        <a:lstStyle/>
        <a:p>
          <a:endParaRPr lang="en-US"/>
        </a:p>
      </dgm:t>
    </dgm:pt>
    <dgm:pt modelId="{1AF7E6A0-02D4-47EF-8848-2FDCD71A2A45}" type="sibTrans" cxnId="{586B9CEF-B355-425D-A223-1B5DDF995870}">
      <dgm:prSet/>
      <dgm:spPr/>
      <dgm:t>
        <a:bodyPr/>
        <a:lstStyle/>
        <a:p>
          <a:endParaRPr lang="en-US"/>
        </a:p>
      </dgm:t>
    </dgm:pt>
    <dgm:pt modelId="{E601125E-AC45-4AD5-96B1-1810737C71F1}">
      <dgm:prSet phldrT="[Texto]" custT="1"/>
      <dgm:spPr/>
      <dgm:t>
        <a:bodyPr/>
        <a:lstStyle/>
        <a:p>
          <a:endParaRPr lang="en-US" sz="1800" dirty="0"/>
        </a:p>
      </dgm:t>
    </dgm:pt>
    <dgm:pt modelId="{F8E5FBA2-6C9F-44E8-B7A7-35E2BAD3E8A1}" type="sibTrans" cxnId="{A8381A5F-074F-48BC-8FEA-5BFD96FB9BB6}">
      <dgm:prSet/>
      <dgm:spPr/>
      <dgm:t>
        <a:bodyPr/>
        <a:lstStyle/>
        <a:p>
          <a:endParaRPr lang="en-US"/>
        </a:p>
      </dgm:t>
    </dgm:pt>
    <dgm:pt modelId="{CD793D75-A8DB-4D35-A969-2EFA0E7CAEC2}" type="parTrans" cxnId="{A8381A5F-074F-48BC-8FEA-5BFD96FB9BB6}">
      <dgm:prSet/>
      <dgm:spPr/>
      <dgm:t>
        <a:bodyPr/>
        <a:lstStyle/>
        <a:p>
          <a:endParaRPr lang="en-US"/>
        </a:p>
      </dgm:t>
    </dgm:pt>
    <dgm:pt modelId="{573DEDB9-B9AC-4B86-8EF0-8CE734AE7BCD}" type="pres">
      <dgm:prSet presAssocID="{1ADE438F-F8C4-4569-8258-B5EE62386889}" presName="compositeShape" presStyleCnt="0">
        <dgm:presLayoutVars>
          <dgm:chMax val="7"/>
          <dgm:dir/>
          <dgm:resizeHandles val="exact"/>
        </dgm:presLayoutVars>
      </dgm:prSet>
      <dgm:spPr/>
    </dgm:pt>
    <dgm:pt modelId="{8FE35E83-B2DF-46F1-A0AA-DB409CEA47DE}" type="pres">
      <dgm:prSet presAssocID="{1ADE438F-F8C4-4569-8258-B5EE62386889}" presName="wedge1" presStyleLbl="node1" presStyleIdx="0" presStyleCnt="5" custLinFactNeighborX="397" custLinFactNeighborY="340"/>
      <dgm:spPr/>
      <dgm:t>
        <a:bodyPr/>
        <a:lstStyle/>
        <a:p>
          <a:endParaRPr lang="en-US"/>
        </a:p>
      </dgm:t>
    </dgm:pt>
    <dgm:pt modelId="{E0866616-A6E6-43C4-995A-A168232F8DC1}" type="pres">
      <dgm:prSet presAssocID="{1ADE438F-F8C4-4569-8258-B5EE62386889}" presName="dummy1a" presStyleCnt="0"/>
      <dgm:spPr/>
    </dgm:pt>
    <dgm:pt modelId="{D5E3C194-295F-4EF9-998D-68E6AB6C60C9}" type="pres">
      <dgm:prSet presAssocID="{1ADE438F-F8C4-4569-8258-B5EE62386889}" presName="dummy1b" presStyleCnt="0"/>
      <dgm:spPr/>
    </dgm:pt>
    <dgm:pt modelId="{8891A0D2-3137-4F99-911F-FEF7DE4BCE02}" type="pres">
      <dgm:prSet presAssocID="{1ADE438F-F8C4-4569-8258-B5EE6238688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436FF-ECCA-46B0-AA72-A35E26AAAC1D}" type="pres">
      <dgm:prSet presAssocID="{1ADE438F-F8C4-4569-8258-B5EE62386889}" presName="wedge2" presStyleLbl="node1" presStyleIdx="1" presStyleCnt="5"/>
      <dgm:spPr/>
      <dgm:t>
        <a:bodyPr/>
        <a:lstStyle/>
        <a:p>
          <a:endParaRPr lang="en-US"/>
        </a:p>
      </dgm:t>
    </dgm:pt>
    <dgm:pt modelId="{F6720D22-F05F-45D9-A92A-7583FADB61E8}" type="pres">
      <dgm:prSet presAssocID="{1ADE438F-F8C4-4569-8258-B5EE62386889}" presName="dummy2a" presStyleCnt="0"/>
      <dgm:spPr/>
    </dgm:pt>
    <dgm:pt modelId="{72E7CE14-5E83-4BBF-81D6-E9D7C52451B3}" type="pres">
      <dgm:prSet presAssocID="{1ADE438F-F8C4-4569-8258-B5EE62386889}" presName="dummy2b" presStyleCnt="0"/>
      <dgm:spPr/>
    </dgm:pt>
    <dgm:pt modelId="{A6AD2F9B-2936-42BE-A862-A1F783CBCF9D}" type="pres">
      <dgm:prSet presAssocID="{1ADE438F-F8C4-4569-8258-B5EE6238688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125F4-5C9A-49D3-A334-549423593ABE}" type="pres">
      <dgm:prSet presAssocID="{1ADE438F-F8C4-4569-8258-B5EE62386889}" presName="wedge3" presStyleLbl="node1" presStyleIdx="2" presStyleCnt="5"/>
      <dgm:spPr/>
      <dgm:t>
        <a:bodyPr/>
        <a:lstStyle/>
        <a:p>
          <a:endParaRPr lang="en-US"/>
        </a:p>
      </dgm:t>
    </dgm:pt>
    <dgm:pt modelId="{69580EA5-901F-4AC5-8D75-58010D371908}" type="pres">
      <dgm:prSet presAssocID="{1ADE438F-F8C4-4569-8258-B5EE62386889}" presName="dummy3a" presStyleCnt="0"/>
      <dgm:spPr/>
    </dgm:pt>
    <dgm:pt modelId="{88EFC820-E594-4F24-B7B2-8F094EB5A19B}" type="pres">
      <dgm:prSet presAssocID="{1ADE438F-F8C4-4569-8258-B5EE62386889}" presName="dummy3b" presStyleCnt="0"/>
      <dgm:spPr/>
    </dgm:pt>
    <dgm:pt modelId="{DC0EAB95-7E9F-4DEE-9823-C9F6387C12BA}" type="pres">
      <dgm:prSet presAssocID="{1ADE438F-F8C4-4569-8258-B5EE6238688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3DEEA-D0AA-4B72-8002-B11E18C0190A}" type="pres">
      <dgm:prSet presAssocID="{1ADE438F-F8C4-4569-8258-B5EE62386889}" presName="wedge4" presStyleLbl="node1" presStyleIdx="3" presStyleCnt="5" custLinFactNeighborX="-9378" custLinFactNeighborY="2398"/>
      <dgm:spPr/>
      <dgm:t>
        <a:bodyPr/>
        <a:lstStyle/>
        <a:p>
          <a:endParaRPr lang="en-US"/>
        </a:p>
      </dgm:t>
    </dgm:pt>
    <dgm:pt modelId="{7BE4CCD1-59DB-40A0-99CC-389EB91FBF64}" type="pres">
      <dgm:prSet presAssocID="{1ADE438F-F8C4-4569-8258-B5EE62386889}" presName="dummy4a" presStyleCnt="0"/>
      <dgm:spPr/>
    </dgm:pt>
    <dgm:pt modelId="{950943DF-07F8-4C4D-B727-EDF7F2A6F2DB}" type="pres">
      <dgm:prSet presAssocID="{1ADE438F-F8C4-4569-8258-B5EE62386889}" presName="dummy4b" presStyleCnt="0"/>
      <dgm:spPr/>
    </dgm:pt>
    <dgm:pt modelId="{9E8BFF0C-6B76-43BF-96BD-80DCA2344EDA}" type="pres">
      <dgm:prSet presAssocID="{1ADE438F-F8C4-4569-8258-B5EE6238688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25C0E-5489-42C9-8B04-C9E73F14CF3B}" type="pres">
      <dgm:prSet presAssocID="{1ADE438F-F8C4-4569-8258-B5EE62386889}" presName="wedge5" presStyleLbl="node1" presStyleIdx="4" presStyleCnt="5"/>
      <dgm:spPr/>
      <dgm:t>
        <a:bodyPr/>
        <a:lstStyle/>
        <a:p>
          <a:endParaRPr lang="en-US"/>
        </a:p>
      </dgm:t>
    </dgm:pt>
    <dgm:pt modelId="{625BF89B-8D33-427B-B8DD-CC2BF4869BDD}" type="pres">
      <dgm:prSet presAssocID="{1ADE438F-F8C4-4569-8258-B5EE62386889}" presName="dummy5a" presStyleCnt="0"/>
      <dgm:spPr/>
    </dgm:pt>
    <dgm:pt modelId="{A88F8157-36B1-4566-99B2-6D46EFF741F0}" type="pres">
      <dgm:prSet presAssocID="{1ADE438F-F8C4-4569-8258-B5EE62386889}" presName="dummy5b" presStyleCnt="0"/>
      <dgm:spPr/>
    </dgm:pt>
    <dgm:pt modelId="{590E08A6-E800-457A-BB18-AAFEB7D27F4E}" type="pres">
      <dgm:prSet presAssocID="{1ADE438F-F8C4-4569-8258-B5EE6238688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27C06-4AC7-42C7-9E4B-F9C6F232E8B1}" type="pres">
      <dgm:prSet presAssocID="{E2474619-9982-4915-B34D-04376420BF8D}" presName="arrowWedge1" presStyleLbl="fgSibTrans2D1" presStyleIdx="0" presStyleCnt="5"/>
      <dgm:spPr/>
    </dgm:pt>
    <dgm:pt modelId="{2CB6F827-34E0-43E2-B24F-8C7474F63F28}" type="pres">
      <dgm:prSet presAssocID="{F8E5FBA2-6C9F-44E8-B7A7-35E2BAD3E8A1}" presName="arrowWedge2" presStyleLbl="fgSibTrans2D1" presStyleIdx="1" presStyleCnt="5"/>
      <dgm:spPr/>
    </dgm:pt>
    <dgm:pt modelId="{0A26B755-7304-4B98-BF07-E2977A1B8460}" type="pres">
      <dgm:prSet presAssocID="{97AA289D-2CCC-43A0-AD0C-C438F3ECACBA}" presName="arrowWedge3" presStyleLbl="fgSibTrans2D1" presStyleIdx="2" presStyleCnt="5"/>
      <dgm:spPr/>
    </dgm:pt>
    <dgm:pt modelId="{354C8990-ED6C-49BA-ADB3-11F00EE1211D}" type="pres">
      <dgm:prSet presAssocID="{1AF7E6A0-02D4-47EF-8848-2FDCD71A2A45}" presName="arrowWedge4" presStyleLbl="fgSibTrans2D1" presStyleIdx="3" presStyleCnt="5"/>
      <dgm:spPr/>
    </dgm:pt>
    <dgm:pt modelId="{EB4085F6-624F-4C9E-9C5B-66D2051AEF73}" type="pres">
      <dgm:prSet presAssocID="{9963C85D-BD5C-4293-AB59-F269A4DDD122}" presName="arrowWedge5" presStyleLbl="fgSibTrans2D1" presStyleIdx="4" presStyleCnt="5"/>
      <dgm:spPr/>
    </dgm:pt>
  </dgm:ptLst>
  <dgm:cxnLst>
    <dgm:cxn modelId="{6417DC5C-A975-4D04-A924-0C0CE175A95B}" type="presOf" srcId="{5D31FAB0-3F4F-424E-852E-8D213087A69F}" destId="{9E8BFF0C-6B76-43BF-96BD-80DCA2344EDA}" srcOrd="1" destOrd="0" presId="urn:microsoft.com/office/officeart/2005/8/layout/cycle8"/>
    <dgm:cxn modelId="{E3345242-AD36-4437-97EF-13FB69059A36}" srcId="{1ADE438F-F8C4-4569-8258-B5EE62386889}" destId="{887FFAE9-316F-4A2B-BC55-CC2A8C092EFF}" srcOrd="4" destOrd="0" parTransId="{28ECCD24-04C1-4135-A7EA-FD5E2CF39732}" sibTransId="{9963C85D-BD5C-4293-AB59-F269A4DDD122}"/>
    <dgm:cxn modelId="{177C1A0C-8A91-42FF-BA9A-16D07F042E66}" type="presOf" srcId="{1ADE438F-F8C4-4569-8258-B5EE62386889}" destId="{573DEDB9-B9AC-4B86-8EF0-8CE734AE7BCD}" srcOrd="0" destOrd="0" presId="urn:microsoft.com/office/officeart/2005/8/layout/cycle8"/>
    <dgm:cxn modelId="{C1B3921A-8F6C-4783-8E8D-6DBF61A51205}" srcId="{1ADE438F-F8C4-4569-8258-B5EE62386889}" destId="{9A95F168-E41F-475B-9404-AAC4098CFDBF}" srcOrd="0" destOrd="0" parTransId="{152FC308-8CA1-445D-9289-3A344AF44731}" sibTransId="{E2474619-9982-4915-B34D-04376420BF8D}"/>
    <dgm:cxn modelId="{7D701622-61E3-4F0A-9B02-1D4E02EFDFAF}" type="presOf" srcId="{9A95F168-E41F-475B-9404-AAC4098CFDBF}" destId="{8FE35E83-B2DF-46F1-A0AA-DB409CEA47DE}" srcOrd="0" destOrd="0" presId="urn:microsoft.com/office/officeart/2005/8/layout/cycle8"/>
    <dgm:cxn modelId="{586B9CEF-B355-425D-A223-1B5DDF995870}" srcId="{1ADE438F-F8C4-4569-8258-B5EE62386889}" destId="{5D31FAB0-3F4F-424E-852E-8D213087A69F}" srcOrd="3" destOrd="0" parTransId="{0F4C425E-7E2D-41DE-91F0-C0F2419C48FC}" sibTransId="{1AF7E6A0-02D4-47EF-8848-2FDCD71A2A45}"/>
    <dgm:cxn modelId="{83D4E370-A607-4895-AAF4-C1C49241C102}" type="presOf" srcId="{90633021-E5F7-4CF8-86E2-3BAAEA11153C}" destId="{F04125F4-5C9A-49D3-A334-549423593ABE}" srcOrd="0" destOrd="0" presId="urn:microsoft.com/office/officeart/2005/8/layout/cycle8"/>
    <dgm:cxn modelId="{21A5AF0D-EBD6-47EF-B3AB-77C5C9595DAF}" type="presOf" srcId="{90633021-E5F7-4CF8-86E2-3BAAEA11153C}" destId="{DC0EAB95-7E9F-4DEE-9823-C9F6387C12BA}" srcOrd="1" destOrd="0" presId="urn:microsoft.com/office/officeart/2005/8/layout/cycle8"/>
    <dgm:cxn modelId="{2B88F183-1E8F-455A-9113-0755F6118691}" type="presOf" srcId="{9A95F168-E41F-475B-9404-AAC4098CFDBF}" destId="{8891A0D2-3137-4F99-911F-FEF7DE4BCE02}" srcOrd="1" destOrd="0" presId="urn:microsoft.com/office/officeart/2005/8/layout/cycle8"/>
    <dgm:cxn modelId="{30C6F460-252D-4F72-B1E7-D64EF3DF61FD}" type="presOf" srcId="{887FFAE9-316F-4A2B-BC55-CC2A8C092EFF}" destId="{B3025C0E-5489-42C9-8B04-C9E73F14CF3B}" srcOrd="0" destOrd="0" presId="urn:microsoft.com/office/officeart/2005/8/layout/cycle8"/>
    <dgm:cxn modelId="{0F7E805D-B05B-44D2-A3F4-4AF94EA34998}" type="presOf" srcId="{E601125E-AC45-4AD5-96B1-1810737C71F1}" destId="{868436FF-ECCA-46B0-AA72-A35E26AAAC1D}" srcOrd="0" destOrd="0" presId="urn:microsoft.com/office/officeart/2005/8/layout/cycle8"/>
    <dgm:cxn modelId="{0BA1505C-73AA-4F5B-B121-516B9D05E0F0}" type="presOf" srcId="{5D31FAB0-3F4F-424E-852E-8D213087A69F}" destId="{E063DEEA-D0AA-4B72-8002-B11E18C0190A}" srcOrd="0" destOrd="0" presId="urn:microsoft.com/office/officeart/2005/8/layout/cycle8"/>
    <dgm:cxn modelId="{9460CF8B-F219-4839-9EEF-ADDB93EF6E59}" srcId="{1ADE438F-F8C4-4569-8258-B5EE62386889}" destId="{90633021-E5F7-4CF8-86E2-3BAAEA11153C}" srcOrd="2" destOrd="0" parTransId="{AEEBE42B-1AE9-4E9C-AFB4-9ACD0170A91A}" sibTransId="{97AA289D-2CCC-43A0-AD0C-C438F3ECACBA}"/>
    <dgm:cxn modelId="{A8381A5F-074F-48BC-8FEA-5BFD96FB9BB6}" srcId="{1ADE438F-F8C4-4569-8258-B5EE62386889}" destId="{E601125E-AC45-4AD5-96B1-1810737C71F1}" srcOrd="1" destOrd="0" parTransId="{CD793D75-A8DB-4D35-A969-2EFA0E7CAEC2}" sibTransId="{F8E5FBA2-6C9F-44E8-B7A7-35E2BAD3E8A1}"/>
    <dgm:cxn modelId="{9D311A9A-12C3-4ABD-BFC7-62A69302DE62}" type="presOf" srcId="{E601125E-AC45-4AD5-96B1-1810737C71F1}" destId="{A6AD2F9B-2936-42BE-A862-A1F783CBCF9D}" srcOrd="1" destOrd="0" presId="urn:microsoft.com/office/officeart/2005/8/layout/cycle8"/>
    <dgm:cxn modelId="{AB82AC2F-0C6B-460D-B01A-262FF0619826}" type="presOf" srcId="{887FFAE9-316F-4A2B-BC55-CC2A8C092EFF}" destId="{590E08A6-E800-457A-BB18-AAFEB7D27F4E}" srcOrd="1" destOrd="0" presId="urn:microsoft.com/office/officeart/2005/8/layout/cycle8"/>
    <dgm:cxn modelId="{8E6894D5-9D7E-4B95-AB73-800030A8874B}" type="presParOf" srcId="{573DEDB9-B9AC-4B86-8EF0-8CE734AE7BCD}" destId="{8FE35E83-B2DF-46F1-A0AA-DB409CEA47DE}" srcOrd="0" destOrd="0" presId="urn:microsoft.com/office/officeart/2005/8/layout/cycle8"/>
    <dgm:cxn modelId="{17851DA8-E7AB-49B5-B8FC-7976A5253409}" type="presParOf" srcId="{573DEDB9-B9AC-4B86-8EF0-8CE734AE7BCD}" destId="{E0866616-A6E6-43C4-995A-A168232F8DC1}" srcOrd="1" destOrd="0" presId="urn:microsoft.com/office/officeart/2005/8/layout/cycle8"/>
    <dgm:cxn modelId="{BFFAB999-1F17-481B-8B2B-8C3E147E0580}" type="presParOf" srcId="{573DEDB9-B9AC-4B86-8EF0-8CE734AE7BCD}" destId="{D5E3C194-295F-4EF9-998D-68E6AB6C60C9}" srcOrd="2" destOrd="0" presId="urn:microsoft.com/office/officeart/2005/8/layout/cycle8"/>
    <dgm:cxn modelId="{4539C59D-216F-4D79-AD35-18226C194FF7}" type="presParOf" srcId="{573DEDB9-B9AC-4B86-8EF0-8CE734AE7BCD}" destId="{8891A0D2-3137-4F99-911F-FEF7DE4BCE02}" srcOrd="3" destOrd="0" presId="urn:microsoft.com/office/officeart/2005/8/layout/cycle8"/>
    <dgm:cxn modelId="{523A70C5-5EFE-4A9C-A9DC-3D98493278CA}" type="presParOf" srcId="{573DEDB9-B9AC-4B86-8EF0-8CE734AE7BCD}" destId="{868436FF-ECCA-46B0-AA72-A35E26AAAC1D}" srcOrd="4" destOrd="0" presId="urn:microsoft.com/office/officeart/2005/8/layout/cycle8"/>
    <dgm:cxn modelId="{713C1B79-DD74-453E-BC0E-E2AD48A0A0E3}" type="presParOf" srcId="{573DEDB9-B9AC-4B86-8EF0-8CE734AE7BCD}" destId="{F6720D22-F05F-45D9-A92A-7583FADB61E8}" srcOrd="5" destOrd="0" presId="urn:microsoft.com/office/officeart/2005/8/layout/cycle8"/>
    <dgm:cxn modelId="{2ED0AA23-72F9-480A-A1D2-15AFB2B22E7A}" type="presParOf" srcId="{573DEDB9-B9AC-4B86-8EF0-8CE734AE7BCD}" destId="{72E7CE14-5E83-4BBF-81D6-E9D7C52451B3}" srcOrd="6" destOrd="0" presId="urn:microsoft.com/office/officeart/2005/8/layout/cycle8"/>
    <dgm:cxn modelId="{9EEE0F2A-2736-41BD-A293-7AF26E4C5987}" type="presParOf" srcId="{573DEDB9-B9AC-4B86-8EF0-8CE734AE7BCD}" destId="{A6AD2F9B-2936-42BE-A862-A1F783CBCF9D}" srcOrd="7" destOrd="0" presId="urn:microsoft.com/office/officeart/2005/8/layout/cycle8"/>
    <dgm:cxn modelId="{2299DEA3-676E-4356-AC11-D60E92253D0D}" type="presParOf" srcId="{573DEDB9-B9AC-4B86-8EF0-8CE734AE7BCD}" destId="{F04125F4-5C9A-49D3-A334-549423593ABE}" srcOrd="8" destOrd="0" presId="urn:microsoft.com/office/officeart/2005/8/layout/cycle8"/>
    <dgm:cxn modelId="{5C49CE1D-EFE0-4F87-9415-A0732DC85FE4}" type="presParOf" srcId="{573DEDB9-B9AC-4B86-8EF0-8CE734AE7BCD}" destId="{69580EA5-901F-4AC5-8D75-58010D371908}" srcOrd="9" destOrd="0" presId="urn:microsoft.com/office/officeart/2005/8/layout/cycle8"/>
    <dgm:cxn modelId="{1306015D-8E47-4328-8DD2-0CE3F3F92B57}" type="presParOf" srcId="{573DEDB9-B9AC-4B86-8EF0-8CE734AE7BCD}" destId="{88EFC820-E594-4F24-B7B2-8F094EB5A19B}" srcOrd="10" destOrd="0" presId="urn:microsoft.com/office/officeart/2005/8/layout/cycle8"/>
    <dgm:cxn modelId="{6DF86FB5-18DD-4A99-BE80-42D17776759D}" type="presParOf" srcId="{573DEDB9-B9AC-4B86-8EF0-8CE734AE7BCD}" destId="{DC0EAB95-7E9F-4DEE-9823-C9F6387C12BA}" srcOrd="11" destOrd="0" presId="urn:microsoft.com/office/officeart/2005/8/layout/cycle8"/>
    <dgm:cxn modelId="{EC310DCC-8ED8-47CC-90A4-E0C682620E79}" type="presParOf" srcId="{573DEDB9-B9AC-4B86-8EF0-8CE734AE7BCD}" destId="{E063DEEA-D0AA-4B72-8002-B11E18C0190A}" srcOrd="12" destOrd="0" presId="urn:microsoft.com/office/officeart/2005/8/layout/cycle8"/>
    <dgm:cxn modelId="{7F949FCE-DA25-4441-9017-D161DF29F77E}" type="presParOf" srcId="{573DEDB9-B9AC-4B86-8EF0-8CE734AE7BCD}" destId="{7BE4CCD1-59DB-40A0-99CC-389EB91FBF64}" srcOrd="13" destOrd="0" presId="urn:microsoft.com/office/officeart/2005/8/layout/cycle8"/>
    <dgm:cxn modelId="{17EF2BE7-0BC6-4891-A6D7-55FBF2FDE1CA}" type="presParOf" srcId="{573DEDB9-B9AC-4B86-8EF0-8CE734AE7BCD}" destId="{950943DF-07F8-4C4D-B727-EDF7F2A6F2DB}" srcOrd="14" destOrd="0" presId="urn:microsoft.com/office/officeart/2005/8/layout/cycle8"/>
    <dgm:cxn modelId="{6300D69E-FFE0-434C-9A05-DFD2DE3127D5}" type="presParOf" srcId="{573DEDB9-B9AC-4B86-8EF0-8CE734AE7BCD}" destId="{9E8BFF0C-6B76-43BF-96BD-80DCA2344EDA}" srcOrd="15" destOrd="0" presId="urn:microsoft.com/office/officeart/2005/8/layout/cycle8"/>
    <dgm:cxn modelId="{0ECA5DF9-30E1-4398-AA61-FDDAA600A10D}" type="presParOf" srcId="{573DEDB9-B9AC-4B86-8EF0-8CE734AE7BCD}" destId="{B3025C0E-5489-42C9-8B04-C9E73F14CF3B}" srcOrd="16" destOrd="0" presId="urn:microsoft.com/office/officeart/2005/8/layout/cycle8"/>
    <dgm:cxn modelId="{06E41313-69AD-449E-8743-0FDA65C75FF0}" type="presParOf" srcId="{573DEDB9-B9AC-4B86-8EF0-8CE734AE7BCD}" destId="{625BF89B-8D33-427B-B8DD-CC2BF4869BDD}" srcOrd="17" destOrd="0" presId="urn:microsoft.com/office/officeart/2005/8/layout/cycle8"/>
    <dgm:cxn modelId="{D8A6CC73-79B4-4661-8995-50D1428B29A0}" type="presParOf" srcId="{573DEDB9-B9AC-4B86-8EF0-8CE734AE7BCD}" destId="{A88F8157-36B1-4566-99B2-6D46EFF741F0}" srcOrd="18" destOrd="0" presId="urn:microsoft.com/office/officeart/2005/8/layout/cycle8"/>
    <dgm:cxn modelId="{962ECED2-D738-462F-9748-6A4510253CF1}" type="presParOf" srcId="{573DEDB9-B9AC-4B86-8EF0-8CE734AE7BCD}" destId="{590E08A6-E800-457A-BB18-AAFEB7D27F4E}" srcOrd="19" destOrd="0" presId="urn:microsoft.com/office/officeart/2005/8/layout/cycle8"/>
    <dgm:cxn modelId="{E98BEE97-D147-4072-9B41-9289407B4ED0}" type="presParOf" srcId="{573DEDB9-B9AC-4B86-8EF0-8CE734AE7BCD}" destId="{A1E27C06-4AC7-42C7-9E4B-F9C6F232E8B1}" srcOrd="20" destOrd="0" presId="urn:microsoft.com/office/officeart/2005/8/layout/cycle8"/>
    <dgm:cxn modelId="{ED2EEFB6-441F-40A9-8A30-53016DAE5F4D}" type="presParOf" srcId="{573DEDB9-B9AC-4B86-8EF0-8CE734AE7BCD}" destId="{2CB6F827-34E0-43E2-B24F-8C7474F63F28}" srcOrd="21" destOrd="0" presId="urn:microsoft.com/office/officeart/2005/8/layout/cycle8"/>
    <dgm:cxn modelId="{F9CA1999-A7F8-4970-ACAC-C2B5D29C052A}" type="presParOf" srcId="{573DEDB9-B9AC-4B86-8EF0-8CE734AE7BCD}" destId="{0A26B755-7304-4B98-BF07-E2977A1B8460}" srcOrd="22" destOrd="0" presId="urn:microsoft.com/office/officeart/2005/8/layout/cycle8"/>
    <dgm:cxn modelId="{A7E6EE66-B6D8-43C9-943A-D9C537B47861}" type="presParOf" srcId="{573DEDB9-B9AC-4B86-8EF0-8CE734AE7BCD}" destId="{354C8990-ED6C-49BA-ADB3-11F00EE1211D}" srcOrd="23" destOrd="0" presId="urn:microsoft.com/office/officeart/2005/8/layout/cycle8"/>
    <dgm:cxn modelId="{2B5F9BCF-4D4F-40DB-A39E-16A8C7446F79}" type="presParOf" srcId="{573DEDB9-B9AC-4B86-8EF0-8CE734AE7BCD}" destId="{EB4085F6-624F-4C9E-9C5B-66D2051AEF7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C7E302-1755-4201-9531-36E48C76B111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7E29E5-8D04-436E-B46D-9E60AB9A3F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BE090C-4C42-4C29-BACC-2AA03AEFD067}" type="datetimeFigureOut">
              <a:rPr lang="es-UY"/>
              <a:pPr>
                <a:defRPr/>
              </a:pPr>
              <a:t>05/12/2014</a:t>
            </a:fld>
            <a:endParaRPr lang="es-U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s-U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8050"/>
            <a:ext cx="5441950" cy="446881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U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127EBE-C95E-4BA7-9BD2-A8B10D2E77B4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70EAC-0FAC-442D-AC37-BC627C3A227B}" type="slidenum">
              <a:rPr lang="es-U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UY" dirty="0" smtClean="0"/>
              <a:t>Mencionar otros instrumentos???: Compromisos de gestión, SDG, tableros, evaluaciones DID y acuerdos de mejora, fortalecimiento institucional, observatorio Uruguay, MM en </a:t>
            </a:r>
            <a:r>
              <a:rPr lang="es-UY" dirty="0" err="1" smtClean="0"/>
              <a:t>GpR</a:t>
            </a:r>
            <a:endParaRPr lang="es-UY" dirty="0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B73027AB-DEFA-43D9-B68C-FEA99D28FB46}" type="slidenum">
              <a:rPr lang="es-UY" sz="1200">
                <a:latin typeface="Calibri" pitchFamily="34" charset="0"/>
              </a:rPr>
              <a:pPr algn="r"/>
              <a:t>12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9" tIns="45704" rIns="91409" bIns="4570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UY" smtClean="0"/>
              <a:t>Identificación  de AP en base a manuales internacionales de finanzas públicas adaptados al caso uruguayo.</a:t>
            </a:r>
          </a:p>
          <a:p>
            <a:pPr eaLnBrk="1" hangingPunct="1"/>
            <a:endParaRPr lang="es-UY" smtClean="0"/>
          </a:p>
          <a:p>
            <a:pPr eaLnBrk="1" hangingPunct="1"/>
            <a:r>
              <a:rPr lang="es-UY" smtClean="0"/>
              <a:t>Las AP y P cubren todos los recursos presupuestales, incluso aquellos asignados a incisos no institucionales (20 a 24)</a:t>
            </a:r>
          </a:p>
        </p:txBody>
      </p:sp>
      <p:sp>
        <p:nvSpPr>
          <p:cNvPr id="87044" name="3 Marcador de número de diapositiva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4" rIns="91409" bIns="45704" anchor="b"/>
          <a:lstStyle/>
          <a:p>
            <a:pPr algn="r" defTabSz="865101"/>
            <a:fld id="{0FB5F25F-8F48-4989-80F2-E98A41A50855}" type="slidenum">
              <a:rPr lang="es-AR" sz="1200">
                <a:latin typeface="Calibri" pitchFamily="34" charset="0"/>
                <a:cs typeface="Arial" charset="0"/>
              </a:rPr>
              <a:pPr algn="r" defTabSz="865101"/>
              <a:t>13</a:t>
            </a:fld>
            <a:endParaRPr lang="es-AR" sz="12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  <a:p>
            <a:pPr eaLnBrk="1" hangingPunct="1"/>
            <a:endParaRPr lang="es-ES" sz="1000" dirty="0" smtClean="0"/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86020" name="3 Marcador de número de diapositiva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DBC641A9-6130-4CC5-B30C-FEE9201B0A15}" type="slidenum">
              <a:rPr lang="es-ES" sz="1200"/>
              <a:pPr algn="r"/>
              <a:t>14</a:t>
            </a:fld>
            <a:endParaRPr lang="es-E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s-MX" dirty="0" smtClean="0"/>
              <a:t>Poner tabla de </a:t>
            </a:r>
            <a:r>
              <a:rPr lang="es-MX" dirty="0" err="1" smtClean="0"/>
              <a:t>evaluaciónaes</a:t>
            </a:r>
            <a:endParaRPr lang="es-MX" dirty="0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C488E8EC-1E1A-4B5B-A1C0-E5CA2A9610AE}" type="slidenum">
              <a:rPr lang="es-UY" sz="1200">
                <a:latin typeface="Calibri" pitchFamily="34" charset="0"/>
              </a:rPr>
              <a:pPr algn="r"/>
              <a:t>15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s-MX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45102780-8776-4C8C-9F3F-6D71579A7DD1}" type="slidenum">
              <a:rPr lang="es-UY" sz="1200">
                <a:latin typeface="Calibri" pitchFamily="34" charset="0"/>
              </a:rPr>
              <a:pPr algn="r"/>
              <a:t>16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s-MX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45102780-8776-4C8C-9F3F-6D71579A7DD1}" type="slidenum">
              <a:rPr lang="es-UY" sz="1200">
                <a:latin typeface="Calibri" pitchFamily="34" charset="0"/>
              </a:rPr>
              <a:pPr algn="r"/>
              <a:t>17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s-MX" dirty="0" smtClean="0"/>
          </a:p>
          <a:p>
            <a:pPr eaLnBrk="1" hangingPunct="1">
              <a:spcBef>
                <a:spcPct val="0"/>
              </a:spcBef>
              <a:defRPr/>
            </a:pPr>
            <a:endParaRPr lang="es-MX" dirty="0" smtClean="0"/>
          </a:p>
          <a:p>
            <a:pPr eaLnBrk="1" hangingPunct="1">
              <a:spcBef>
                <a:spcPct val="0"/>
              </a:spcBef>
              <a:defRPr/>
            </a:pPr>
            <a:endParaRPr lang="es-MX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45102780-8776-4C8C-9F3F-6D71579A7DD1}" type="slidenum">
              <a:rPr lang="es-UY" sz="1200">
                <a:latin typeface="Calibri" pitchFamily="34" charset="0"/>
              </a:rPr>
              <a:pPr algn="r"/>
              <a:t>18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27EBE-C95E-4BA7-9BD2-A8B10D2E77B4}" type="slidenum">
              <a:rPr lang="es-UY" smtClean="0"/>
              <a:pPr>
                <a:defRPr/>
              </a:pPr>
              <a:t>24</a:t>
            </a:fld>
            <a:endParaRPr lang="es-UY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b="1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20D21-4797-47CA-830F-E239367EBD52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b="1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9D3D5-E23A-41B2-88AF-710F1300AA88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FD541-DDE2-485A-9A1D-909A3DEFDF74}" type="slidenum">
              <a:rPr lang="es-U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UY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b="1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2CAD6-C14D-4A92-AF29-ED572E30EF0C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b="1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55D14-A7A7-4304-9268-13DA2AAB892F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27EBE-C95E-4BA7-9BD2-A8B10D2E77B4}" type="slidenum">
              <a:rPr lang="es-UY" smtClean="0"/>
              <a:pPr>
                <a:defRPr/>
              </a:pPr>
              <a:t>32</a:t>
            </a:fld>
            <a:endParaRPr lang="es-UY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27EBE-C95E-4BA7-9BD2-A8B10D2E77B4}" type="slidenum">
              <a:rPr lang="es-UY" smtClean="0"/>
              <a:pPr>
                <a:defRPr/>
              </a:pPr>
              <a:t>34</a:t>
            </a:fld>
            <a:endParaRPr lang="es-UY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27EBE-C95E-4BA7-9BD2-A8B10D2E77B4}" type="slidenum">
              <a:rPr lang="es-UY" smtClean="0"/>
              <a:pPr>
                <a:defRPr/>
              </a:pPr>
              <a:t>35</a:t>
            </a:fld>
            <a:endParaRPr lang="es-UY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4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1" y="4716464"/>
            <a:ext cx="5441950" cy="4468812"/>
          </a:xfrm>
          <a:noFill/>
        </p:spPr>
        <p:txBody>
          <a:bodyPr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852863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91" tIns="47796" rIns="95591" bIns="47796" anchor="b"/>
          <a:lstStyle/>
          <a:p>
            <a:pPr algn="r" defTabSz="882562"/>
            <a:fld id="{C5654E93-4B95-43C7-A6F0-F28201D0DE34}" type="slidenum">
              <a:rPr lang="es-UY" sz="1300">
                <a:latin typeface="Calibri" pitchFamily="34" charset="0"/>
              </a:rPr>
              <a:pPr algn="r" defTabSz="882562"/>
              <a:t>36</a:t>
            </a:fld>
            <a:endParaRPr lang="es-UY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dirty="0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7599CF10-3055-474B-B52F-E30584D1F655}" type="slidenum">
              <a:rPr lang="es-UY" sz="1200">
                <a:latin typeface="Calibri" pitchFamily="34" charset="0"/>
              </a:rPr>
              <a:pPr algn="r"/>
              <a:t>4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dirty="0" smtClean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00148E8A-6B6D-4EE7-9C2A-4CCBCA79883A}" type="slidenum">
              <a:rPr lang="es-UY" sz="1200">
                <a:latin typeface="Calibri" pitchFamily="34" charset="0"/>
              </a:rPr>
              <a:pPr algn="r"/>
              <a:t>5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08BE0DD5-63A7-42F7-82BF-A5AB71FBDBC2}" type="slidenum">
              <a:rPr lang="es-UY" sz="1200">
                <a:latin typeface="Calibri" pitchFamily="34" charset="0"/>
              </a:rPr>
              <a:pPr algn="r"/>
              <a:t>6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cs typeface="Arial" charset="0"/>
              </a:rPr>
              <a:t>El Área de Gestión y Evaluación del Estado es creada en el marco de la OPP en el año 2008 </a:t>
            </a:r>
            <a:r>
              <a:rPr lang="es-UY" sz="1200" dirty="0" smtClean="0">
                <a:cs typeface="Arial" charset="0"/>
              </a:rPr>
              <a:t>como referente </a:t>
            </a:r>
            <a:r>
              <a:rPr lang="es-UY" sz="1200" dirty="0" smtClean="0"/>
              <a:t>en la planificación, gestión y evaluación de las políticas públicas. En el 2013 pasa a denominarse Dirección de Gestión y Evaluación. </a:t>
            </a:r>
          </a:p>
          <a:p>
            <a:pPr eaLnBrk="1" hangingPunct="1">
              <a:spcBef>
                <a:spcPct val="0"/>
              </a:spcBef>
            </a:pPr>
            <a:endParaRPr lang="es-UY" dirty="0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B8FB8EC6-6CEB-4136-BE07-B96BD146B9F1}" type="slidenum">
              <a:rPr lang="es-UY" sz="1200">
                <a:latin typeface="Calibri" pitchFamily="34" charset="0"/>
              </a:rPr>
              <a:pPr algn="r"/>
              <a:t>8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es-UY" sz="1200" dirty="0" smtClean="0"/>
              <a:t>1. Promover prácticas e instrumentos que contribuyan a la gestión por resultados, mejorando la eficiencia en la asignación de los recursos y la eficacia en los resultados.</a:t>
            </a:r>
          </a:p>
          <a:p>
            <a:pPr algn="just">
              <a:buNone/>
            </a:pPr>
            <a:r>
              <a:rPr lang="es-UY" sz="1200" dirty="0" smtClean="0"/>
              <a:t>2. Favorecer el uso y mejora de los sistemas de información con el fin de contribuir al proceso de toma de decisiones.</a:t>
            </a:r>
          </a:p>
          <a:p>
            <a:pPr algn="just">
              <a:buNone/>
            </a:pPr>
            <a:r>
              <a:rPr lang="es-UY" sz="1200" dirty="0" smtClean="0"/>
              <a:t>3. Contribuir al rediseño institucional de los organismos públicos promoviendo su capacidad para implementar planes estratégicos de gobierno y la eficiencia en la política pública.</a:t>
            </a:r>
          </a:p>
          <a:p>
            <a:pPr algn="just">
              <a:buNone/>
            </a:pPr>
            <a:r>
              <a:rPr lang="es-UY" sz="1200" dirty="0" smtClean="0"/>
              <a:t>4. Promover la transversalidad de los servicios públicos mediante la identificación de oportunidades de mejora en los procesos que generan valor público.</a:t>
            </a:r>
          </a:p>
          <a:p>
            <a:pPr algn="just">
              <a:buNone/>
            </a:pPr>
            <a:r>
              <a:rPr lang="es-UY" sz="1200" dirty="0" smtClean="0"/>
              <a:t>5. Promover el análisis, la evaluación y el monitoreo de las políticas públicas y el uso de herramientas de planificación y presupuestación para la mejora continua de los servicios, optimización del gasto, transparencia y rendición de cuentas ante la ciudadanía.</a:t>
            </a:r>
          </a:p>
          <a:p>
            <a:pPr eaLnBrk="1" hangingPunct="1">
              <a:spcBef>
                <a:spcPct val="0"/>
              </a:spcBef>
            </a:pPr>
            <a:endParaRPr lang="es-UY" dirty="0" smtClean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D4BC4EF0-07FF-487C-ACD7-105B2BABABC8}" type="slidenum">
              <a:rPr lang="es-UY" sz="1200">
                <a:latin typeface="Calibri" pitchFamily="34" charset="0"/>
              </a:rPr>
              <a:pPr algn="r"/>
              <a:t>9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dirty="0" smtClean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B31815FB-13F8-4720-AF22-9AB4A1A1EE4B}" type="slidenum">
              <a:rPr lang="es-UY" sz="1200">
                <a:latin typeface="Calibri" pitchFamily="34" charset="0"/>
              </a:rPr>
              <a:pPr algn="r"/>
              <a:t>10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dirty="0" smtClean="0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876E8B0C-76FF-47BC-AE38-AB0615F12B08}" type="slidenum">
              <a:rPr lang="es-UY" sz="1200">
                <a:latin typeface="Calibri" pitchFamily="34" charset="0"/>
              </a:rPr>
              <a:pPr algn="r"/>
              <a:t>11</a:t>
            </a:fld>
            <a:endParaRPr lang="es-UY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31/07/2012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467B-2401-45C1-8461-51042BB636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D178-8776-4CA5-97DB-0982EE210DFB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6EEC-A0DE-45ED-81AD-2F583D4E70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CF53-9B49-49E2-874C-C903F1C977E0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2FC8-3983-4619-B5AE-57D5FF2DC5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395288" y="1341438"/>
            <a:ext cx="8139112" cy="503237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ln w="1270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6" name="Picture 6" descr="OPP_oficin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4450"/>
            <a:ext cx="1339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53752"/>
            <a:ext cx="6336704" cy="1143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31/07/2012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2EF4-0097-4894-AA93-7EBEED2AC1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050" name="Picture 2" descr="C:\Documents and Settings\fott\Escritorio\AGEV-gestiónEV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4624"/>
            <a:ext cx="1132290" cy="8120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9FCE-DB48-4169-A7BF-597EB05EA111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76DD-BFFE-46BC-983C-99BDD18C13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4DE9-4A5F-4A1F-B4A7-BCCA637831EE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71E2-9BCF-4844-8039-C9E9BFB9DC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FFEC-6D2D-4C37-8F24-95758E303427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0368-46C1-45FA-B0BF-D865482948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33C9-90FF-4E3A-B7F2-F2F977FDC5C2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4B5B-EF84-485A-923D-BC4E3A97BE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EF4A-B0EB-4939-AD79-403C0A4E07EC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9176-BED4-4478-AF46-E1A5116C77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F108-A63E-4115-905E-640EACBE3BFE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507E-A035-4377-ABF2-490416504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47EB-D147-4C04-9438-1129EF96154A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C5F2-AE0E-4615-8964-62A3F9381D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D3651-834D-48EB-A016-C3757E18DAC4}" type="datetimeFigureOut">
              <a:rPr lang="es-ES"/>
              <a:pPr>
                <a:defRPr/>
              </a:pPr>
              <a:t>05/12/2014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09D0ED-26DB-4B8D-8912-D88B1A2ACD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640960" cy="223224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s-ES" dirty="0" smtClean="0">
                <a:solidFill>
                  <a:schemeClr val="tx2"/>
                </a:solidFill>
              </a:rPr>
              <a:t>Evaluación de Diseño, Implementación y Desempeño (DID)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es-E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s-ES" dirty="0" smtClean="0">
                <a:solidFill>
                  <a:schemeClr val="tx2"/>
                </a:solidFill>
              </a:rPr>
              <a:t>Una herramienta para la mejora continua de los servicios públicos</a:t>
            </a:r>
          </a:p>
        </p:txBody>
      </p:sp>
      <p:pic>
        <p:nvPicPr>
          <p:cNvPr id="4100" name="4 Imagen" descr="OPP_logo nuev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2736304" cy="13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Subtítulo"/>
          <p:cNvSpPr txBox="1">
            <a:spLocks/>
          </p:cNvSpPr>
          <p:nvPr/>
        </p:nvSpPr>
        <p:spPr bwMode="auto">
          <a:xfrm>
            <a:off x="900113" y="5591175"/>
            <a:ext cx="7664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" sz="2400" dirty="0" smtClean="0">
                <a:latin typeface="+mn-lt"/>
              </a:rPr>
              <a:t>Montevideo, 2 </a:t>
            </a:r>
            <a:r>
              <a:rPr lang="es-ES" sz="2400" dirty="0">
                <a:latin typeface="+mn-lt"/>
              </a:rPr>
              <a:t>de </a:t>
            </a:r>
            <a:r>
              <a:rPr lang="es-ES" sz="2400" dirty="0" smtClean="0">
                <a:latin typeface="+mn-lt"/>
              </a:rPr>
              <a:t>julio </a:t>
            </a:r>
            <a:r>
              <a:rPr lang="es-ES" sz="2400" dirty="0">
                <a:latin typeface="+mn-lt"/>
              </a:rPr>
              <a:t>de </a:t>
            </a:r>
            <a:r>
              <a:rPr lang="es-ES" sz="2400" dirty="0" smtClean="0">
                <a:latin typeface="+mn-lt"/>
              </a:rPr>
              <a:t>2014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s-ES" sz="2400" dirty="0">
              <a:latin typeface="+mn-lt"/>
            </a:endParaRPr>
          </a:p>
        </p:txBody>
      </p:sp>
      <p:pic>
        <p:nvPicPr>
          <p:cNvPr id="1026" name="Picture 2" descr="C:\Documents and Settings\fott\Escritorio\AGEV-gestión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832" y="44624"/>
            <a:ext cx="1547664" cy="1109954"/>
          </a:xfrm>
          <a:prstGeom prst="rect">
            <a:avLst/>
          </a:prstGeom>
          <a:noFill/>
        </p:spPr>
      </p:pic>
      <p:pic>
        <p:nvPicPr>
          <p:cNvPr id="1027" name="Picture 3" descr="C:\Documents and Settings\fott\Escritorio\_imagenes_logos_XIII 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903"/>
            <a:ext cx="2699792" cy="1195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363272" cy="5256584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ES" b="1" dirty="0" smtClean="0"/>
              <a:t>¿Cuál es su organización interna?</a:t>
            </a:r>
          </a:p>
          <a:p>
            <a:pPr marL="0" indent="0" algn="just" eaLnBrk="1" hangingPunct="1">
              <a:buFont typeface="Arial" charset="0"/>
              <a:buNone/>
            </a:pPr>
            <a:endParaRPr lang="es-ES" sz="2200" dirty="0" smtClean="0">
              <a:cs typeface="Arial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571472" y="2132856"/>
            <a:ext cx="7456912" cy="3990028"/>
            <a:chOff x="1118665" y="2494133"/>
            <a:chExt cx="6865767" cy="3990028"/>
          </a:xfrm>
        </p:grpSpPr>
        <p:sp>
          <p:nvSpPr>
            <p:cNvPr id="7" name="6 Forma libre"/>
            <p:cNvSpPr/>
            <p:nvPr/>
          </p:nvSpPr>
          <p:spPr>
            <a:xfrm>
              <a:off x="4548528" y="3102531"/>
              <a:ext cx="189923" cy="4981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98194"/>
                  </a:lnTo>
                  <a:lnTo>
                    <a:pt x="189923" y="498194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4548528" y="3102531"/>
              <a:ext cx="2097151" cy="1223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08919"/>
                  </a:lnTo>
                  <a:lnTo>
                    <a:pt x="2097151" y="1208919"/>
                  </a:lnTo>
                  <a:lnTo>
                    <a:pt x="2097151" y="1223786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2876787" y="3102531"/>
              <a:ext cx="1671740" cy="12318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71740" y="0"/>
                  </a:moveTo>
                  <a:lnTo>
                    <a:pt x="1671740" y="1216948"/>
                  </a:lnTo>
                  <a:lnTo>
                    <a:pt x="0" y="1216948"/>
                  </a:lnTo>
                  <a:lnTo>
                    <a:pt x="0" y="1231815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4548528" y="3102531"/>
              <a:ext cx="1881000" cy="24944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79589"/>
                  </a:lnTo>
                  <a:lnTo>
                    <a:pt x="1881000" y="2479589"/>
                  </a:lnTo>
                  <a:lnTo>
                    <a:pt x="1881000" y="2494456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Forma libre"/>
            <p:cNvSpPr/>
            <p:nvPr/>
          </p:nvSpPr>
          <p:spPr>
            <a:xfrm>
              <a:off x="2709663" y="3102531"/>
              <a:ext cx="1838864" cy="24674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8864" y="0"/>
                  </a:moveTo>
                  <a:lnTo>
                    <a:pt x="1838864" y="2452587"/>
                  </a:lnTo>
                  <a:lnTo>
                    <a:pt x="0" y="2452587"/>
                  </a:lnTo>
                  <a:lnTo>
                    <a:pt x="0" y="2467454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Forma libre"/>
            <p:cNvSpPr/>
            <p:nvPr/>
          </p:nvSpPr>
          <p:spPr>
            <a:xfrm>
              <a:off x="3275856" y="2494133"/>
              <a:ext cx="2376264" cy="608398"/>
            </a:xfrm>
            <a:custGeom>
              <a:avLst/>
              <a:gdLst>
                <a:gd name="connsiteX0" fmla="*/ 0 w 1393216"/>
                <a:gd name="connsiteY0" fmla="*/ 0 h 536390"/>
                <a:gd name="connsiteX1" fmla="*/ 1393216 w 1393216"/>
                <a:gd name="connsiteY1" fmla="*/ 0 h 536390"/>
                <a:gd name="connsiteX2" fmla="*/ 1393216 w 1393216"/>
                <a:gd name="connsiteY2" fmla="*/ 536390 h 536390"/>
                <a:gd name="connsiteX3" fmla="*/ 0 w 1393216"/>
                <a:gd name="connsiteY3" fmla="*/ 536390 h 536390"/>
                <a:gd name="connsiteX4" fmla="*/ 0 w 1393216"/>
                <a:gd name="connsiteY4" fmla="*/ 0 h 53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216" h="536390">
                  <a:moveTo>
                    <a:pt x="0" y="0"/>
                  </a:moveTo>
                  <a:lnTo>
                    <a:pt x="1393216" y="0"/>
                  </a:lnTo>
                  <a:lnTo>
                    <a:pt x="1393216" y="536390"/>
                  </a:lnTo>
                  <a:lnTo>
                    <a:pt x="0" y="536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Y" sz="2400" b="1" kern="1200" dirty="0" smtClean="0"/>
                <a:t>Dirección</a:t>
              </a:r>
              <a:endParaRPr lang="es-ES" sz="2400" b="1" kern="1200" dirty="0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1118665" y="5504789"/>
              <a:ext cx="2805263" cy="950354"/>
            </a:xfrm>
            <a:custGeom>
              <a:avLst/>
              <a:gdLst>
                <a:gd name="connsiteX0" fmla="*/ 0 w 2035967"/>
                <a:gd name="connsiteY0" fmla="*/ 0 h 930848"/>
                <a:gd name="connsiteX1" fmla="*/ 2035967 w 2035967"/>
                <a:gd name="connsiteY1" fmla="*/ 0 h 930848"/>
                <a:gd name="connsiteX2" fmla="*/ 2035967 w 2035967"/>
                <a:gd name="connsiteY2" fmla="*/ 930848 h 930848"/>
                <a:gd name="connsiteX3" fmla="*/ 0 w 2035967"/>
                <a:gd name="connsiteY3" fmla="*/ 930848 h 930848"/>
                <a:gd name="connsiteX4" fmla="*/ 0 w 2035967"/>
                <a:gd name="connsiteY4" fmla="*/ 0 h 9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967" h="930848">
                  <a:moveTo>
                    <a:pt x="0" y="0"/>
                  </a:moveTo>
                  <a:lnTo>
                    <a:pt x="2035967" y="0"/>
                  </a:lnTo>
                  <a:lnTo>
                    <a:pt x="2035967" y="930848"/>
                  </a:lnTo>
                  <a:lnTo>
                    <a:pt x="0" y="930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Departamento de Gestión Operativa de Proyectos</a:t>
              </a:r>
              <a:endParaRPr lang="es-ES" sz="2000" b="1" kern="1200" dirty="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5065151" y="5576227"/>
              <a:ext cx="2895651" cy="907934"/>
            </a:xfrm>
            <a:custGeom>
              <a:avLst/>
              <a:gdLst>
                <a:gd name="connsiteX0" fmla="*/ 0 w 1986866"/>
                <a:gd name="connsiteY0" fmla="*/ 0 h 854899"/>
                <a:gd name="connsiteX1" fmla="*/ 1986866 w 1986866"/>
                <a:gd name="connsiteY1" fmla="*/ 0 h 854899"/>
                <a:gd name="connsiteX2" fmla="*/ 1986866 w 1986866"/>
                <a:gd name="connsiteY2" fmla="*/ 854899 h 854899"/>
                <a:gd name="connsiteX3" fmla="*/ 0 w 1986866"/>
                <a:gd name="connsiteY3" fmla="*/ 854899 h 854899"/>
                <a:gd name="connsiteX4" fmla="*/ 0 w 1986866"/>
                <a:gd name="connsiteY4" fmla="*/ 0 h 85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866" h="854899">
                  <a:moveTo>
                    <a:pt x="0" y="0"/>
                  </a:moveTo>
                  <a:lnTo>
                    <a:pt x="1986866" y="0"/>
                  </a:lnTo>
                  <a:lnTo>
                    <a:pt x="1986866" y="854899"/>
                  </a:lnTo>
                  <a:lnTo>
                    <a:pt x="0" y="854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Departamento de Información para Gesti</a:t>
              </a:r>
              <a:r>
                <a:rPr lang="es-ES" sz="2000" b="1" dirty="0" smtClean="0"/>
                <a:t>ón y Gobierno Abierto</a:t>
              </a:r>
              <a:r>
                <a:rPr lang="es-ES" sz="2000" b="1" kern="1200" dirty="0" smtClean="0"/>
                <a:t> </a:t>
              </a:r>
              <a:endParaRPr lang="es-ES" sz="2000" b="1" kern="1200" dirty="0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1118665" y="4147467"/>
              <a:ext cx="2785986" cy="1175453"/>
            </a:xfrm>
            <a:custGeom>
              <a:avLst/>
              <a:gdLst>
                <a:gd name="connsiteX0" fmla="*/ 0 w 2055727"/>
                <a:gd name="connsiteY0" fmla="*/ 0 h 988574"/>
                <a:gd name="connsiteX1" fmla="*/ 2055727 w 2055727"/>
                <a:gd name="connsiteY1" fmla="*/ 0 h 988574"/>
                <a:gd name="connsiteX2" fmla="*/ 2055727 w 2055727"/>
                <a:gd name="connsiteY2" fmla="*/ 988574 h 988574"/>
                <a:gd name="connsiteX3" fmla="*/ 0 w 2055727"/>
                <a:gd name="connsiteY3" fmla="*/ 988574 h 988574"/>
                <a:gd name="connsiteX4" fmla="*/ 0 w 2055727"/>
                <a:gd name="connsiteY4" fmla="*/ 0 h 98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5727" h="988574">
                  <a:moveTo>
                    <a:pt x="0" y="0"/>
                  </a:moveTo>
                  <a:lnTo>
                    <a:pt x="2055727" y="0"/>
                  </a:lnTo>
                  <a:lnTo>
                    <a:pt x="2055727" y="988574"/>
                  </a:lnTo>
                  <a:lnTo>
                    <a:pt x="0" y="988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División de Análisis </a:t>
              </a:r>
              <a:r>
                <a:rPr lang="es-ES" sz="2000" b="1" kern="1200" dirty="0"/>
                <a:t>y Evaluación de Políticas Públicas</a:t>
              </a: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5000951" y="4150317"/>
              <a:ext cx="2983481" cy="1152128"/>
            </a:xfrm>
            <a:custGeom>
              <a:avLst/>
              <a:gdLst>
                <a:gd name="connsiteX0" fmla="*/ 0 w 2544905"/>
                <a:gd name="connsiteY0" fmla="*/ 0 h 943956"/>
                <a:gd name="connsiteX1" fmla="*/ 2544905 w 2544905"/>
                <a:gd name="connsiteY1" fmla="*/ 0 h 943956"/>
                <a:gd name="connsiteX2" fmla="*/ 2544905 w 2544905"/>
                <a:gd name="connsiteY2" fmla="*/ 943956 h 943956"/>
                <a:gd name="connsiteX3" fmla="*/ 0 w 2544905"/>
                <a:gd name="connsiteY3" fmla="*/ 943956 h 943956"/>
                <a:gd name="connsiteX4" fmla="*/ 0 w 2544905"/>
                <a:gd name="connsiteY4" fmla="*/ 0 h 94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05" h="943956">
                  <a:moveTo>
                    <a:pt x="0" y="0"/>
                  </a:moveTo>
                  <a:lnTo>
                    <a:pt x="2544905" y="0"/>
                  </a:lnTo>
                  <a:lnTo>
                    <a:pt x="2544905" y="943956"/>
                  </a:lnTo>
                  <a:lnTo>
                    <a:pt x="0" y="943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División de Gestión Estratégica y Formulación Presupuestal</a:t>
              </a:r>
              <a:endParaRPr lang="es-ES" sz="2000" b="1" kern="1200" dirty="0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4738451" y="3268394"/>
              <a:ext cx="2353829" cy="664663"/>
            </a:xfrm>
            <a:custGeom>
              <a:avLst/>
              <a:gdLst>
                <a:gd name="connsiteX0" fmla="*/ 0 w 1563141"/>
                <a:gd name="connsiteY0" fmla="*/ 0 h 664663"/>
                <a:gd name="connsiteX1" fmla="*/ 1563141 w 1563141"/>
                <a:gd name="connsiteY1" fmla="*/ 0 h 664663"/>
                <a:gd name="connsiteX2" fmla="*/ 1563141 w 1563141"/>
                <a:gd name="connsiteY2" fmla="*/ 664663 h 664663"/>
                <a:gd name="connsiteX3" fmla="*/ 0 w 1563141"/>
                <a:gd name="connsiteY3" fmla="*/ 664663 h 664663"/>
                <a:gd name="connsiteX4" fmla="*/ 0 w 1563141"/>
                <a:gd name="connsiteY4" fmla="*/ 0 h 66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41" h="664663">
                  <a:moveTo>
                    <a:pt x="0" y="0"/>
                  </a:moveTo>
                  <a:lnTo>
                    <a:pt x="1563141" y="0"/>
                  </a:lnTo>
                  <a:lnTo>
                    <a:pt x="1563141" y="664663"/>
                  </a:lnTo>
                  <a:lnTo>
                    <a:pt x="0" y="664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/>
                <a:t>M&amp;E interno</a:t>
              </a:r>
              <a:endParaRPr lang="es-ES" b="1" kern="1200" dirty="0"/>
            </a:p>
          </p:txBody>
        </p:sp>
      </p:grpSp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53975"/>
            <a:ext cx="6335713" cy="11430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La Dirección de Gestión y Evaluación del Estado (AGEV)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36512" y="1412776"/>
          <a:ext cx="8855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115888"/>
            <a:ext cx="6335713" cy="11430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Evaluación de Intervenciones</a:t>
            </a:r>
            <a:br>
              <a:rPr lang="es-ES" sz="3600" dirty="0" smtClean="0"/>
            </a:br>
            <a:r>
              <a:rPr lang="es-ES" sz="3600" dirty="0" smtClean="0"/>
              <a:t>Ciclo presupuestal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020272" y="1569566"/>
            <a:ext cx="1872208" cy="923330"/>
          </a:xfrm>
          <a:prstGeom prst="rect">
            <a:avLst/>
          </a:prstGeom>
          <a:solidFill>
            <a:srgbClr val="4BACC6">
              <a:alpha val="4902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UY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Metodología de planificación y presupuestación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20272" y="5504091"/>
            <a:ext cx="1872208" cy="646331"/>
          </a:xfrm>
          <a:prstGeom prst="rect">
            <a:avLst/>
          </a:prstGeom>
          <a:solidFill>
            <a:srgbClr val="4BACC6">
              <a:alpha val="4902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UY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Compromisos de Gestión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020272" y="4725144"/>
            <a:ext cx="1872208" cy="646331"/>
          </a:xfrm>
          <a:prstGeom prst="rect">
            <a:avLst/>
          </a:prstGeom>
          <a:solidFill>
            <a:srgbClr val="4BACC6">
              <a:alpha val="4902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UY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Acuerdos de Mejora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4725144"/>
            <a:ext cx="2016224" cy="923330"/>
          </a:xfrm>
          <a:prstGeom prst="rect">
            <a:avLst/>
          </a:prstGeom>
          <a:solidFill>
            <a:srgbClr val="4BACC6">
              <a:alpha val="4902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UY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Monitoreo  por Indicadores de Desempeño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1520" y="1558533"/>
            <a:ext cx="2016224" cy="923330"/>
          </a:xfrm>
          <a:prstGeom prst="rect">
            <a:avLst/>
          </a:prstGeom>
          <a:solidFill>
            <a:srgbClr val="00B050">
              <a:alpha val="4902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UY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Evaluación </a:t>
            </a:r>
            <a:r>
              <a:rPr lang="es-U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Intervenciones </a:t>
            </a:r>
            <a:r>
              <a:rPr lang="es-UY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(Evaluaciones DID)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115888"/>
            <a:ext cx="6335713" cy="11430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Introducción de instrumentos en el tiempo…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279301"/>
            <a:ext cx="8229600" cy="5174035"/>
          </a:xfrm>
        </p:spPr>
        <p:txBody>
          <a:bodyPr>
            <a:noAutofit/>
          </a:bodyPr>
          <a:lstStyle/>
          <a:p>
            <a:pPr marL="0" indent="0" algn="just" eaLnBrk="1" hangingPunct="1">
              <a:spcAft>
                <a:spcPts val="1800"/>
              </a:spcAft>
              <a:defRPr/>
            </a:pPr>
            <a:r>
              <a:rPr lang="es-ES" sz="2200" dirty="0" smtClean="0"/>
              <a:t> </a:t>
            </a:r>
            <a:r>
              <a:rPr lang="es-ES" sz="2200" b="1" dirty="0" smtClean="0"/>
              <a:t>2010-2014: </a:t>
            </a:r>
            <a:r>
              <a:rPr lang="es-ES" sz="2200" dirty="0" smtClean="0"/>
              <a:t>Nueva metodología de planificación – presupuestación dentro de los programas presupuestales. Difusión pública de información sobre desempeño (monitoreo de indicadores) </a:t>
            </a:r>
            <a:endParaRPr lang="es-MX" sz="2200" dirty="0" smtClean="0"/>
          </a:p>
          <a:p>
            <a:pPr marL="0" indent="0" algn="just" eaLnBrk="1" hangingPunct="1">
              <a:spcAft>
                <a:spcPts val="1800"/>
              </a:spcAft>
              <a:defRPr/>
            </a:pPr>
            <a:r>
              <a:rPr lang="es-UY" sz="2200" b="1" dirty="0" smtClean="0"/>
              <a:t> 2010: </a:t>
            </a:r>
            <a:r>
              <a:rPr lang="es-UY" sz="2200" dirty="0" smtClean="0"/>
              <a:t>Redefinición de los indicadores de desempeño (desarrollo del Sistema de Planificación Estratégica y Evaluación) </a:t>
            </a:r>
            <a:endParaRPr lang="es-MX" sz="2200" dirty="0" smtClean="0"/>
          </a:p>
          <a:p>
            <a:pPr marL="0" indent="0" algn="just" eaLnBrk="1" hangingPunct="1">
              <a:spcAft>
                <a:spcPts val="1800"/>
              </a:spcAft>
              <a:defRPr/>
            </a:pPr>
            <a:r>
              <a:rPr lang="es-UY" sz="2200" dirty="0" smtClean="0"/>
              <a:t> </a:t>
            </a:r>
            <a:r>
              <a:rPr lang="es-UY" sz="2200" b="1" dirty="0" smtClean="0"/>
              <a:t>2011: </a:t>
            </a:r>
            <a:r>
              <a:rPr lang="es-UY" sz="2200" dirty="0" smtClean="0"/>
              <a:t>Inicio de las </a:t>
            </a:r>
            <a:r>
              <a:rPr lang="es-UY" sz="2200" b="1" dirty="0" smtClean="0"/>
              <a:t>evaluaciones DID </a:t>
            </a:r>
            <a:r>
              <a:rPr lang="es-UY" sz="2200" dirty="0" smtClean="0"/>
              <a:t>de intervenciones públicas (evaluaciones de diseño, implementación y desempeño)</a:t>
            </a:r>
            <a:endParaRPr lang="es-MX" sz="2200" dirty="0" smtClean="0"/>
          </a:p>
          <a:p>
            <a:pPr marL="0" indent="0" algn="just" eaLnBrk="1" hangingPunct="1">
              <a:spcAft>
                <a:spcPts val="1800"/>
              </a:spcAft>
              <a:defRPr/>
            </a:pPr>
            <a:r>
              <a:rPr lang="es-UY" sz="2200" dirty="0" smtClean="0"/>
              <a:t> </a:t>
            </a:r>
            <a:r>
              <a:rPr lang="es-UY" sz="2200" b="1" dirty="0" smtClean="0"/>
              <a:t>2012: </a:t>
            </a:r>
            <a:r>
              <a:rPr lang="es-UY" sz="2200" dirty="0" smtClean="0"/>
              <a:t>Difusión pública de resultados de evaluaciones DID y elaboración de acuerdos de mejora </a:t>
            </a:r>
            <a:r>
              <a:rPr lang="es-UY" sz="2200" b="1" dirty="0" smtClean="0"/>
              <a:t> </a:t>
            </a:r>
          </a:p>
          <a:p>
            <a:pPr marL="0" indent="0" algn="just" eaLnBrk="1" hangingPunct="1">
              <a:spcAft>
                <a:spcPts val="1800"/>
              </a:spcAft>
              <a:defRPr/>
            </a:pPr>
            <a:r>
              <a:rPr lang="es-UY" sz="2200" b="1" dirty="0" smtClean="0"/>
              <a:t>2013 – 2014: </a:t>
            </a:r>
            <a:r>
              <a:rPr lang="es-UY" sz="2200" dirty="0" smtClean="0"/>
              <a:t>Continuidad de Evaluaciones DID. Diversificación de metodologías de evaluación, p.ej. evaluación cuantitativa.</a:t>
            </a:r>
            <a:endParaRPr lang="es-E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52"/>
          <p:cNvSpPr>
            <a:spLocks noGrp="1"/>
          </p:cNvSpPr>
          <p:nvPr>
            <p:ph sz="half" idx="4294967295"/>
          </p:nvPr>
        </p:nvSpPr>
        <p:spPr>
          <a:xfrm>
            <a:off x="98425" y="1412875"/>
            <a:ext cx="4186238" cy="511175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Administración de Justicia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Asuntos Legislativos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Ciencia, Tecnología e Innovación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Control y Transparencia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Cultura y Deporte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Defensa Nacional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Desarrollo Productivo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Educación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Infraestructura, Transporte y comunicaciones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Medio ambiente y recursos naturales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Protección y Seguridad Social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Registros e información oficial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Salud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Seguridad Pública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Servicios Públicos Generales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Trabajo y Empleo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Arial" charset="0"/>
              </a:rPr>
              <a:t>Vivienda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000" dirty="0" smtClean="0"/>
          </a:p>
        </p:txBody>
      </p:sp>
      <p:sp>
        <p:nvSpPr>
          <p:cNvPr id="30723" name="TextBox 35"/>
          <p:cNvSpPr txBox="1">
            <a:spLocks noChangeArrowheads="1"/>
          </p:cNvSpPr>
          <p:nvPr/>
        </p:nvSpPr>
        <p:spPr bwMode="auto">
          <a:xfrm>
            <a:off x="5867400" y="2492375"/>
            <a:ext cx="13858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 sz="1300" b="1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s-UY" sz="1200" b="1">
                <a:solidFill>
                  <a:schemeClr val="bg1"/>
                </a:solidFill>
                <a:cs typeface="Arial" charset="0"/>
              </a:rPr>
              <a:t>17</a:t>
            </a:r>
          </a:p>
          <a:p>
            <a:pPr algn="ctr"/>
            <a:r>
              <a:rPr lang="es-UY" sz="1200" b="1">
                <a:solidFill>
                  <a:schemeClr val="bg1"/>
                </a:solidFill>
                <a:cs typeface="Arial" charset="0"/>
              </a:rPr>
              <a:t>Áreas Programáticas</a:t>
            </a:r>
            <a:endParaRPr lang="es-AR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24" name="TextBox 36"/>
          <p:cNvSpPr txBox="1">
            <a:spLocks noChangeArrowheads="1"/>
          </p:cNvSpPr>
          <p:nvPr/>
        </p:nvSpPr>
        <p:spPr bwMode="auto">
          <a:xfrm>
            <a:off x="5867400" y="3644900"/>
            <a:ext cx="138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UY" sz="1200">
                <a:solidFill>
                  <a:schemeClr val="bg1"/>
                </a:solidFill>
                <a:cs typeface="Arial" charset="0"/>
              </a:rPr>
              <a:t>83 Programas con sus objetivos</a:t>
            </a:r>
            <a:endParaRPr lang="es-AR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25" name="TextBox 37"/>
          <p:cNvSpPr txBox="1">
            <a:spLocks noChangeArrowheads="1"/>
          </p:cNvSpPr>
          <p:nvPr/>
        </p:nvSpPr>
        <p:spPr bwMode="auto">
          <a:xfrm>
            <a:off x="5867400" y="4437063"/>
            <a:ext cx="138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UY" sz="1200" b="1">
                <a:solidFill>
                  <a:schemeClr val="bg1"/>
                </a:solidFill>
                <a:cs typeface="Arial" charset="0"/>
              </a:rPr>
              <a:t>Objetivos de Inciso</a:t>
            </a:r>
            <a:endParaRPr lang="es-AR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26" name="TextBox 38"/>
          <p:cNvSpPr txBox="1">
            <a:spLocks noChangeArrowheads="1"/>
          </p:cNvSpPr>
          <p:nvPr/>
        </p:nvSpPr>
        <p:spPr bwMode="auto">
          <a:xfrm>
            <a:off x="5867400" y="5157788"/>
            <a:ext cx="138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UY" sz="1200">
                <a:solidFill>
                  <a:schemeClr val="bg1"/>
                </a:solidFill>
                <a:cs typeface="Arial" charset="0"/>
              </a:rPr>
              <a:t>Objetivos  de Unidad Ejecutora</a:t>
            </a:r>
            <a:endParaRPr lang="es-AR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27" name="1 Título"/>
          <p:cNvSpPr>
            <a:spLocks/>
          </p:cNvSpPr>
          <p:nvPr/>
        </p:nvSpPr>
        <p:spPr bwMode="auto">
          <a:xfrm>
            <a:off x="1476375" y="115888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600">
                <a:latin typeface="Calibri" pitchFamily="34" charset="0"/>
              </a:rPr>
              <a:t>Áreas programáticas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3491880" y="1700808"/>
          <a:ext cx="56886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07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7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7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9" name="6 Rectángulo redondeado"/>
          <p:cNvSpPr/>
          <p:nvPr/>
        </p:nvSpPr>
        <p:spPr>
          <a:xfrm>
            <a:off x="285750" y="2133600"/>
            <a:ext cx="1857375" cy="8572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AREAS PROGRAMÁTICAS</a:t>
            </a:r>
          </a:p>
        </p:txBody>
      </p:sp>
      <p:sp>
        <p:nvSpPr>
          <p:cNvPr id="10" name="18 Rectángulo redondeado"/>
          <p:cNvSpPr/>
          <p:nvPr/>
        </p:nvSpPr>
        <p:spPr>
          <a:xfrm>
            <a:off x="2055813" y="3016250"/>
            <a:ext cx="1730375" cy="8556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PROGRAMA PRESUPUESTAL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9 Rectángulo redondeado"/>
          <p:cNvSpPr/>
          <p:nvPr/>
        </p:nvSpPr>
        <p:spPr>
          <a:xfrm>
            <a:off x="3770313" y="4040188"/>
            <a:ext cx="1658937" cy="857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INCISOS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20 Rectángulo redondeado"/>
          <p:cNvSpPr/>
          <p:nvPr/>
        </p:nvSpPr>
        <p:spPr>
          <a:xfrm>
            <a:off x="5436096" y="4941168"/>
            <a:ext cx="1658938" cy="857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UNIDADES EJECUTORAS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ent-Up Arrow 30"/>
          <p:cNvSpPr/>
          <p:nvPr/>
        </p:nvSpPr>
        <p:spPr>
          <a:xfrm rot="5400000">
            <a:off x="2875756" y="3733007"/>
            <a:ext cx="642937" cy="1003300"/>
          </a:xfrm>
          <a:prstGeom prst="bentUpArrow">
            <a:avLst>
              <a:gd name="adj1" fmla="val 37736"/>
              <a:gd name="adj2" fmla="val 34080"/>
              <a:gd name="adj3" fmla="val 4728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Bent-Up Arrow 32"/>
          <p:cNvSpPr/>
          <p:nvPr/>
        </p:nvSpPr>
        <p:spPr>
          <a:xfrm rot="5400000">
            <a:off x="1270000" y="2882900"/>
            <a:ext cx="642938" cy="928688"/>
          </a:xfrm>
          <a:prstGeom prst="bentUpArrow">
            <a:avLst>
              <a:gd name="adj1" fmla="val 37736"/>
              <a:gd name="adj2" fmla="val 34080"/>
              <a:gd name="adj3" fmla="val 472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Bent-Up Arrow 33"/>
          <p:cNvSpPr/>
          <p:nvPr/>
        </p:nvSpPr>
        <p:spPr>
          <a:xfrm rot="5400000">
            <a:off x="4520407" y="4761706"/>
            <a:ext cx="642938" cy="1000125"/>
          </a:xfrm>
          <a:prstGeom prst="bentUpArrow">
            <a:avLst>
              <a:gd name="adj1" fmla="val 37736"/>
              <a:gd name="adj2" fmla="val 34080"/>
              <a:gd name="adj3" fmla="val 4728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" name="1 Título"/>
          <p:cNvSpPr>
            <a:spLocks/>
          </p:cNvSpPr>
          <p:nvPr/>
        </p:nvSpPr>
        <p:spPr bwMode="auto">
          <a:xfrm>
            <a:off x="1476375" y="115888"/>
            <a:ext cx="633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600" dirty="0">
                <a:latin typeface="Calibri" pitchFamily="34" charset="0"/>
              </a:rPr>
              <a:t>Esquema conceptual 2010 - 2014</a:t>
            </a:r>
          </a:p>
        </p:txBody>
      </p:sp>
      <p:sp>
        <p:nvSpPr>
          <p:cNvPr id="22" name="21 Rectángulo redondeado"/>
          <p:cNvSpPr>
            <a:spLocks noChangeArrowheads="1"/>
          </p:cNvSpPr>
          <p:nvPr/>
        </p:nvSpPr>
        <p:spPr bwMode="auto">
          <a:xfrm>
            <a:off x="7143750" y="4725144"/>
            <a:ext cx="2000250" cy="28575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385D8A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/>
            <a:endParaRPr lang="es-ES" sz="1400" dirty="0"/>
          </a:p>
          <a:p>
            <a:pPr algn="ctr"/>
            <a:r>
              <a:rPr lang="es-ES" sz="1400" b="1" dirty="0"/>
              <a:t>INTERVENCIONES</a:t>
            </a:r>
          </a:p>
          <a:p>
            <a:pPr algn="ctr"/>
            <a:endParaRPr lang="es-ES" sz="1400" dirty="0"/>
          </a:p>
        </p:txBody>
      </p:sp>
      <p:sp>
        <p:nvSpPr>
          <p:cNvPr id="23" name="21 Rectángulo redondeado"/>
          <p:cNvSpPr>
            <a:spLocks noChangeArrowheads="1"/>
          </p:cNvSpPr>
          <p:nvPr/>
        </p:nvSpPr>
        <p:spPr bwMode="auto">
          <a:xfrm>
            <a:off x="7143750" y="3933056"/>
            <a:ext cx="2000250" cy="28575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385D8A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/>
            <a:endParaRPr lang="es-ES" sz="1400" dirty="0"/>
          </a:p>
          <a:p>
            <a:pPr algn="ctr"/>
            <a:r>
              <a:rPr lang="es-ES" sz="1400" b="1" dirty="0"/>
              <a:t>INTERVENCIONES</a:t>
            </a:r>
          </a:p>
          <a:p>
            <a:pPr algn="ctr"/>
            <a:endParaRPr lang="es-ES" sz="1400" dirty="0"/>
          </a:p>
        </p:txBody>
      </p:sp>
      <p:sp>
        <p:nvSpPr>
          <p:cNvPr id="24" name="23 Rectángulo redondeado"/>
          <p:cNvSpPr>
            <a:spLocks noChangeArrowheads="1"/>
          </p:cNvSpPr>
          <p:nvPr/>
        </p:nvSpPr>
        <p:spPr bwMode="auto">
          <a:xfrm>
            <a:off x="7143750" y="5589240"/>
            <a:ext cx="2000250" cy="28575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385D8A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/>
            <a:endParaRPr lang="es-ES" sz="1400" dirty="0"/>
          </a:p>
          <a:p>
            <a:pPr algn="ctr"/>
            <a:r>
              <a:rPr lang="es-ES" sz="1400" b="1" dirty="0"/>
              <a:t>INTERVENCIONES</a:t>
            </a:r>
          </a:p>
          <a:p>
            <a:pPr algn="ctr"/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115888"/>
            <a:ext cx="6335713" cy="1143000"/>
          </a:xfrm>
        </p:spPr>
        <p:txBody>
          <a:bodyPr/>
          <a:lstStyle/>
          <a:p>
            <a:pPr lvl="0" eaLnBrk="1" hangingPunct="1">
              <a:defRPr/>
            </a:pPr>
            <a:endParaRPr lang="es-ES" sz="3200" dirty="0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314450"/>
            <a:ext cx="8229600" cy="5329238"/>
          </a:xfrm>
        </p:spPr>
        <p:txBody>
          <a:bodyPr/>
          <a:lstStyle/>
          <a:p>
            <a:pPr marL="0" indent="0" algn="just" eaLnBrk="1" hangingPunct="1">
              <a:spcAft>
                <a:spcPts val="2400"/>
              </a:spcAft>
              <a:buFont typeface="Arial" charset="0"/>
              <a:buNone/>
            </a:pPr>
            <a:r>
              <a:rPr lang="es-ES" sz="2800" b="1" dirty="0" smtClean="0"/>
              <a:t>Intervenciones Evaluadas (AÑO 2011-2012):</a:t>
            </a:r>
          </a:p>
          <a:p>
            <a:pPr marL="0" indent="0" algn="just" eaLnBrk="1" hangingPunct="1">
              <a:spcAft>
                <a:spcPts val="2400"/>
              </a:spcAft>
              <a:buFont typeface="Arial" charset="0"/>
              <a:buNone/>
            </a:pPr>
            <a:r>
              <a:rPr lang="es-ES" sz="2800" b="1" dirty="0" smtClean="0"/>
              <a:t>Área Programática: VIVIENDA </a:t>
            </a:r>
            <a:endParaRPr lang="es-ES" sz="2400" b="1" dirty="0" smtClean="0"/>
          </a:p>
          <a:p>
            <a:pPr marL="0" indent="0" algn="just" eaLnBrk="1" hangingPunct="1">
              <a:spcAft>
                <a:spcPts val="1200"/>
              </a:spcAft>
            </a:pPr>
            <a:r>
              <a:rPr lang="es-ES" sz="2400" dirty="0" smtClean="0"/>
              <a:t> Programa Nacional de Cooperativas de Vivienda </a:t>
            </a:r>
          </a:p>
          <a:p>
            <a:pPr marL="0" indent="0" algn="just" eaLnBrk="1" hangingPunct="1">
              <a:spcAft>
                <a:spcPts val="1200"/>
              </a:spcAft>
            </a:pPr>
            <a:r>
              <a:rPr lang="es-ES" sz="2400" dirty="0" smtClean="0"/>
              <a:t>Programa Nacional de Autoconstrucción de Vivienda Social </a:t>
            </a:r>
          </a:p>
          <a:p>
            <a:pPr marL="0" indent="0" algn="just" eaLnBrk="1" hangingPunct="1">
              <a:spcAft>
                <a:spcPts val="1200"/>
              </a:spcAft>
            </a:pPr>
            <a:r>
              <a:rPr lang="es-ES" sz="2400" dirty="0" smtClean="0"/>
              <a:t> Programa de Erradicación de la Vivienda Rural Insalubre (MEVIR)</a:t>
            </a:r>
          </a:p>
          <a:p>
            <a:pPr marL="0" indent="0" algn="just" eaLnBrk="1" hangingPunct="1">
              <a:spcAft>
                <a:spcPts val="1200"/>
              </a:spcAft>
              <a:buFont typeface="Arial" charset="0"/>
              <a:buNone/>
            </a:pPr>
            <a:r>
              <a:rPr lang="es-ES" sz="2800" b="1" dirty="0" smtClean="0"/>
              <a:t> Área Programática: SEGURIDAD PÚBLICA </a:t>
            </a:r>
          </a:p>
          <a:p>
            <a:pPr marL="0" indent="0" algn="just" eaLnBrk="1" hangingPunct="1"/>
            <a:r>
              <a:rPr lang="es-ES" sz="2200" dirty="0" smtClean="0"/>
              <a:t>Patronato Nacional de Encarcelados y Liberados (PNEL)</a:t>
            </a:r>
          </a:p>
          <a:p>
            <a:pPr marL="0" indent="0" algn="just" eaLnBrk="1" hangingPunct="1"/>
            <a:endParaRPr lang="es-ES" sz="2200" b="1" dirty="0" smtClean="0"/>
          </a:p>
          <a:p>
            <a:pPr marL="0" indent="0" algn="just" eaLnBrk="1" hangingPunct="1"/>
            <a:endParaRPr lang="es-E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115888"/>
            <a:ext cx="6335713" cy="1143000"/>
          </a:xfrm>
        </p:spPr>
        <p:txBody>
          <a:bodyPr/>
          <a:lstStyle/>
          <a:p>
            <a:pPr lvl="0" eaLnBrk="1" hangingPunct="1">
              <a:defRPr/>
            </a:pPr>
            <a:endParaRPr lang="es-ES" sz="3200" dirty="0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314450"/>
            <a:ext cx="8229600" cy="6043613"/>
          </a:xfrm>
        </p:spPr>
        <p:txBody>
          <a:bodyPr/>
          <a:lstStyle/>
          <a:p>
            <a:pPr marL="0" indent="0" algn="just" eaLnBrk="1" hangingPunct="1">
              <a:spcAft>
                <a:spcPts val="2400"/>
              </a:spcAft>
              <a:buFont typeface="Arial" charset="0"/>
              <a:buNone/>
            </a:pPr>
            <a:r>
              <a:rPr lang="es-ES" sz="2800" b="1" dirty="0" smtClean="0"/>
              <a:t>Intervenciones Evaluadas (AÑO 2012-2013):</a:t>
            </a:r>
          </a:p>
          <a:p>
            <a:pPr marL="0" indent="0" algn="just" eaLnBrk="1" hangingPunct="1">
              <a:spcAft>
                <a:spcPts val="2400"/>
              </a:spcAft>
              <a:buFont typeface="Arial" charset="0"/>
              <a:buNone/>
            </a:pPr>
            <a:r>
              <a:rPr lang="es-ES" sz="2800" b="1" dirty="0" smtClean="0"/>
              <a:t>Área Programática: SALUD</a:t>
            </a:r>
            <a:endParaRPr lang="es-ES" sz="2400" b="1" dirty="0" smtClean="0"/>
          </a:p>
          <a:p>
            <a:pPr marL="0" indent="0" algn="just" eaLnBrk="1" hangingPunct="1">
              <a:spcAft>
                <a:spcPts val="1200"/>
              </a:spcAft>
            </a:pPr>
            <a:r>
              <a:rPr lang="es-ES" sz="2400" b="1" dirty="0" smtClean="0"/>
              <a:t> </a:t>
            </a:r>
            <a:r>
              <a:rPr lang="es-ES" sz="2400" dirty="0" smtClean="0"/>
              <a:t>Programa Aduana (asistencia a primera infancia)</a:t>
            </a:r>
          </a:p>
          <a:p>
            <a:pPr marL="0" indent="0" algn="just" eaLnBrk="1" hangingPunct="1">
              <a:spcAft>
                <a:spcPts val="1200"/>
              </a:spcAft>
            </a:pPr>
            <a:r>
              <a:rPr lang="es-ES" sz="2400" dirty="0" smtClean="0"/>
              <a:t>Acompañamiento Socioeducativo a Adolescentes</a:t>
            </a:r>
          </a:p>
          <a:p>
            <a:pPr marL="0" indent="0" algn="just" eaLnBrk="1" hangingPunct="1">
              <a:spcAft>
                <a:spcPts val="1200"/>
              </a:spcAft>
              <a:buFont typeface="Arial" charset="0"/>
              <a:buNone/>
            </a:pPr>
            <a:r>
              <a:rPr lang="es-ES" sz="2800" b="1" dirty="0" smtClean="0"/>
              <a:t> Área Programática: SEGURIDAD PÚBLICA </a:t>
            </a:r>
          </a:p>
          <a:p>
            <a:pPr marL="0" indent="0" algn="just" eaLnBrk="1" hangingPunct="1"/>
            <a:r>
              <a:rPr lang="es-ES" sz="2400" dirty="0" smtClean="0"/>
              <a:t>Programa Nacional de Policía Comunitaria  </a:t>
            </a:r>
          </a:p>
          <a:p>
            <a:pPr marL="0" indent="0" algn="just" eaLnBrk="1" hangingPunct="1"/>
            <a:r>
              <a:rPr lang="es-ES" sz="2400" dirty="0" smtClean="0"/>
              <a:t> Instituto Nacional de Criminología (INACRI)</a:t>
            </a:r>
          </a:p>
          <a:p>
            <a:pPr marL="0" indent="0" algn="just" eaLnBrk="1" hangingPunct="1"/>
            <a:r>
              <a:rPr lang="es-ES" sz="2400" dirty="0" smtClean="0"/>
              <a:t> Oficina de Supervisión de Libertad Asistida (OSLA)</a:t>
            </a:r>
          </a:p>
          <a:p>
            <a:pPr marL="0" indent="0" algn="just" eaLnBrk="1" hangingPunct="1"/>
            <a:endParaRPr lang="es-ES" sz="2200" b="1" dirty="0" smtClean="0"/>
          </a:p>
          <a:p>
            <a:pPr marL="0" indent="0" algn="just" eaLnBrk="1" hangingPunct="1"/>
            <a:endParaRPr lang="es-E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115888"/>
            <a:ext cx="6335713" cy="1143000"/>
          </a:xfrm>
        </p:spPr>
        <p:txBody>
          <a:bodyPr/>
          <a:lstStyle/>
          <a:p>
            <a:pPr lvl="0" eaLnBrk="1" hangingPunct="1">
              <a:defRPr/>
            </a:pPr>
            <a:r>
              <a:rPr lang="es-ES" sz="3200" dirty="0" smtClean="0"/>
              <a:t>Evaluación DID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314451"/>
            <a:ext cx="8229600" cy="5138886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 typeface="Arial" charset="0"/>
              <a:buNone/>
            </a:pPr>
            <a:r>
              <a:rPr lang="es-ES" sz="2800" b="1" dirty="0" smtClean="0"/>
              <a:t>Intervenciones Evaluadas (AÑO 2013-2014):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s-ES" sz="2800" b="1" dirty="0" smtClean="0"/>
              <a:t>Área Programática: EDUCACIÓN (junto con INEED)</a:t>
            </a:r>
          </a:p>
          <a:p>
            <a:pPr marL="0" indent="0" algn="just" eaLnBrk="1" hangingPunct="1"/>
            <a:r>
              <a:rPr lang="es-ES" sz="2800" dirty="0" smtClean="0"/>
              <a:t> Educación Media Básica: </a:t>
            </a:r>
          </a:p>
          <a:p>
            <a:pPr marL="400050" lvl="1" indent="0"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es-ES" sz="2400" dirty="0" smtClean="0"/>
              <a:t>Plan educativo piloto extraedad 2009 (21 años en adelante)</a:t>
            </a:r>
          </a:p>
          <a:p>
            <a:pPr marL="400050" lvl="1" indent="0"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es-ES" sz="2400" dirty="0" smtClean="0"/>
              <a:t>Plan educativo piloto extraedad 2012 (15 a 20 años)</a:t>
            </a:r>
          </a:p>
          <a:p>
            <a:pPr marL="400050" lvl="1" indent="0" algn="just" eaLnBrk="1" hangingPunct="1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400" dirty="0" smtClean="0"/>
              <a:t> Áreas Pedagógicas (jóvenes de 15 a 20 años,  repitientes y/o en contexto de encierro)</a:t>
            </a:r>
          </a:p>
          <a:p>
            <a:pPr marL="0" indent="0" algn="just" eaLnBrk="1" hangingPunct="1">
              <a:buNone/>
            </a:pPr>
            <a:endParaRPr lang="es-ES" sz="2800" b="1" dirty="0" smtClean="0"/>
          </a:p>
          <a:p>
            <a:pPr marL="0" indent="0" algn="just" eaLnBrk="1" hangingPunct="1"/>
            <a:endParaRPr lang="es-ES" sz="2800" dirty="0" smtClean="0"/>
          </a:p>
          <a:p>
            <a:pPr marL="0" indent="0" algn="just" eaLnBrk="1" hangingPunct="1"/>
            <a:endParaRPr lang="es-E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115888"/>
            <a:ext cx="6335713" cy="1143000"/>
          </a:xfrm>
        </p:spPr>
        <p:txBody>
          <a:bodyPr/>
          <a:lstStyle/>
          <a:p>
            <a:pPr lvl="0" eaLnBrk="1" hangingPunct="1">
              <a:defRPr/>
            </a:pPr>
            <a:r>
              <a:rPr lang="es-ES" sz="3200" dirty="0" smtClean="0"/>
              <a:t>Evaluación DID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4294967295"/>
          </p:nvPr>
        </p:nvSpPr>
        <p:spPr>
          <a:xfrm>
            <a:off x="428596" y="1268760"/>
            <a:ext cx="8286808" cy="4972043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s-ES" sz="2800" b="1" dirty="0" smtClean="0"/>
              <a:t>Intervenciones en proceso de evaluación (AÑO 2014):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s-ES" sz="2800" b="1" dirty="0" smtClean="0"/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s-ES" sz="2800" b="1" dirty="0" smtClean="0"/>
              <a:t>Área Programática: SALUD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/>
              <a:t>Atención en Salud en Áreas Rurales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 smtClean="0"/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s-ES" sz="2800" b="1" dirty="0" smtClean="0"/>
              <a:t>Área Programática: Desarrollo Productivo Rural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/>
              <a:t>Programa Desarrollo Productivo Rural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s-ES" sz="2200" b="1" dirty="0" smtClean="0"/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/>
              <a:t>Área Programática: Seguridad Pública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/>
              <a:t>Actuación Policial Ante Casos de Violencia Doméstica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 smtClean="0"/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/>
              <a:t>Área Programática: Educación (junto con INEED)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/>
              <a:t>Programa Uruguay Estudia (PUE)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/>
          <a:lstStyle/>
          <a:p>
            <a:pPr>
              <a:defRPr/>
            </a:pPr>
            <a:r>
              <a:rPr lang="es-UY" dirty="0" smtClean="0"/>
              <a:t>3. </a:t>
            </a:r>
            <a:r>
              <a:rPr lang="es-ES" dirty="0" err="1" smtClean="0"/>
              <a:t>EvaluaciONES</a:t>
            </a:r>
            <a:r>
              <a:rPr lang="es-ES" dirty="0" smtClean="0"/>
              <a:t> de DISEÑO, IMPLEMENTACIÓN Y DESEMPEÑO (</a:t>
            </a:r>
            <a:r>
              <a:rPr lang="es-ES" dirty="0" err="1" smtClean="0"/>
              <a:t>did</a:t>
            </a:r>
            <a:r>
              <a:rPr lang="es-ES" dirty="0" smtClean="0"/>
              <a:t>)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476375" y="53975"/>
            <a:ext cx="6335713" cy="1143000"/>
          </a:xfrm>
        </p:spPr>
        <p:txBody>
          <a:bodyPr/>
          <a:lstStyle/>
          <a:p>
            <a:pPr eaLnBrk="1" hangingPunct="1"/>
            <a:r>
              <a:rPr lang="es-ES" sz="3600" smtClean="0"/>
              <a:t>Contenidos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57200" y="1512838"/>
            <a:ext cx="8363272" cy="5516562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ES" dirty="0" smtClean="0"/>
              <a:t>La Oficina de Planeamiento y Presupuesto 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s-ES" dirty="0" smtClean="0"/>
              <a:t>La Dirección de Gestión y Evaluación del Estado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ES" dirty="0" smtClean="0"/>
              <a:t>Evaluación de Diseño, Implementación y Desempeño (DID)</a:t>
            </a:r>
            <a:endParaRPr lang="es-MX" dirty="0" smtClean="0"/>
          </a:p>
          <a:p>
            <a:pPr marL="1143000" lvl="1" indent="-742950" algn="just" eaLnBrk="1" hangingPunct="1">
              <a:lnSpc>
                <a:spcPct val="80000"/>
              </a:lnSpc>
              <a:spcAft>
                <a:spcPts val="1200"/>
              </a:spcAft>
              <a:buAutoNum type="alphaUcParenBoth"/>
            </a:pPr>
            <a:r>
              <a:rPr lang="es-MX" sz="2400" dirty="0" smtClean="0"/>
              <a:t>Las Fases de la Evaluación</a:t>
            </a:r>
          </a:p>
          <a:p>
            <a:pPr marL="1143000" lvl="1" indent="-742950" algn="just" eaLnBrk="1" hangingPunct="1">
              <a:lnSpc>
                <a:spcPct val="80000"/>
              </a:lnSpc>
              <a:spcAft>
                <a:spcPts val="1200"/>
              </a:spcAft>
              <a:buAutoNum type="alphaUcParenBoth"/>
            </a:pPr>
            <a:r>
              <a:rPr lang="es-MX" sz="2400" dirty="0" smtClean="0"/>
              <a:t>Algunos resultados como insumos para evaluaciones cuantitativas</a:t>
            </a:r>
          </a:p>
          <a:p>
            <a:pPr marL="742950" indent="-742950" algn="just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s-MX" sz="3600" dirty="0" smtClean="0"/>
              <a:t>4. </a:t>
            </a:r>
            <a:r>
              <a:rPr lang="es-MX" dirty="0" smtClean="0"/>
              <a:t>Aportes de la Evaluación DID a la Evaluación cuantitativa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804" y="1393825"/>
            <a:ext cx="8229600" cy="74930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>
                <a:latin typeface="+mj-lt"/>
              </a:rPr>
              <a:t>Propósito de la evaluación: 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39750" y="3284538"/>
            <a:ext cx="8769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800" dirty="0">
                <a:latin typeface="+mj-lt"/>
              </a:rPr>
              <a:t>(i) facilitar el </a:t>
            </a:r>
            <a:r>
              <a:rPr lang="es-ES" sz="2800" b="1" dirty="0">
                <a:latin typeface="+mj-lt"/>
              </a:rPr>
              <a:t>aprendizaje organizacional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88996" y="2206625"/>
            <a:ext cx="8769350" cy="10080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dirty="0">
                <a:latin typeface="+mj-lt"/>
              </a:rPr>
              <a:t>Brindar insumos técnicos a través del </a:t>
            </a:r>
            <a:r>
              <a:rPr lang="es-ES" sz="2800" b="1" dirty="0">
                <a:latin typeface="+mj-lt"/>
              </a:rPr>
              <a:t>análisis del desempeño</a:t>
            </a:r>
            <a:r>
              <a:rPr lang="es-ES" sz="2800" dirty="0">
                <a:latin typeface="+mj-lt"/>
              </a:rPr>
              <a:t> de las intervenciones públicas para: 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39750" y="3976688"/>
            <a:ext cx="87693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3200" dirty="0">
                <a:latin typeface="+mn-lt"/>
              </a:rPr>
              <a:t>(ii) </a:t>
            </a:r>
            <a:r>
              <a:rPr lang="es-ES" sz="2800" dirty="0" smtClean="0">
                <a:solidFill>
                  <a:prstClr val="black"/>
                </a:solidFill>
                <a:latin typeface="+mn-lt"/>
              </a:rPr>
              <a:t>impulsar </a:t>
            </a:r>
            <a:r>
              <a:rPr lang="es-ES" sz="2800" b="1" dirty="0" smtClean="0">
                <a:solidFill>
                  <a:prstClr val="black"/>
                </a:solidFill>
                <a:latin typeface="+mn-lt"/>
              </a:rPr>
              <a:t>acciones de fortalecimiento </a:t>
            </a:r>
            <a:r>
              <a:rPr lang="es-ES" sz="2800" dirty="0" smtClean="0">
                <a:solidFill>
                  <a:prstClr val="black"/>
                </a:solidFill>
                <a:latin typeface="+mn-lt"/>
              </a:rPr>
              <a:t>de los servicios</a:t>
            </a:r>
            <a:endParaRPr lang="es-ES" sz="3200" dirty="0">
              <a:latin typeface="+mn-lt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39750" y="4695825"/>
            <a:ext cx="8769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800" dirty="0">
                <a:latin typeface="+mn-lt"/>
              </a:rPr>
              <a:t>(iii) </a:t>
            </a:r>
            <a:r>
              <a:rPr lang="es-ES" sz="2800" dirty="0" smtClean="0">
                <a:latin typeface="+mn-lt"/>
              </a:rPr>
              <a:t>apoyar el proceso de </a:t>
            </a:r>
            <a:r>
              <a:rPr lang="es-ES" sz="2800" b="1" dirty="0" smtClean="0">
                <a:latin typeface="+mn-lt"/>
              </a:rPr>
              <a:t>toma de decisiones</a:t>
            </a:r>
            <a:endParaRPr lang="es-ES" sz="2800" b="1" dirty="0"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3600" dirty="0" smtClean="0"/>
              <a:t>Evaluación de Intervenciones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6688" y="1463675"/>
            <a:ext cx="9263062" cy="1108075"/>
          </a:xfrm>
        </p:spPr>
        <p:txBody>
          <a:bodyPr/>
          <a:lstStyle/>
          <a:p>
            <a:pPr eaLnBrk="1" hangingPunct="1"/>
            <a:r>
              <a:rPr lang="es-ES" sz="2800" dirty="0" smtClean="0"/>
              <a:t>¿Qué son las evaluaciones de Diseño Implementación y Desempeño (DID)?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-92075" y="2411420"/>
            <a:ext cx="92360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800" dirty="0" smtClean="0">
                <a:latin typeface="+mn-lt"/>
              </a:rPr>
              <a:t>	Estudios </a:t>
            </a:r>
            <a:r>
              <a:rPr lang="es-ES" sz="2800" dirty="0">
                <a:latin typeface="+mn-lt"/>
              </a:rPr>
              <a:t>para recolectar, sistematizar y generar información de los </a:t>
            </a:r>
            <a:r>
              <a:rPr lang="es-ES" sz="2800" b="1" dirty="0" smtClean="0">
                <a:latin typeface="+mn-lt"/>
              </a:rPr>
              <a:t>logros</a:t>
            </a:r>
            <a:r>
              <a:rPr lang="es-ES" sz="2800" dirty="0" smtClean="0">
                <a:latin typeface="+mn-lt"/>
              </a:rPr>
              <a:t> de </a:t>
            </a:r>
            <a:r>
              <a:rPr lang="es-ES" sz="2800" dirty="0">
                <a:latin typeface="+mn-lt"/>
              </a:rPr>
              <a:t>una </a:t>
            </a:r>
            <a:r>
              <a:rPr lang="es-ES" sz="2800" dirty="0" smtClean="0">
                <a:latin typeface="+mn-lt"/>
              </a:rPr>
              <a:t>intervención y </a:t>
            </a:r>
            <a:r>
              <a:rPr lang="es-ES" sz="2800" dirty="0">
                <a:latin typeface="+mn-lt"/>
              </a:rPr>
              <a:t>de los </a:t>
            </a:r>
            <a:r>
              <a:rPr lang="es-ES" sz="2800" b="1" dirty="0">
                <a:latin typeface="+mn-lt"/>
              </a:rPr>
              <a:t>factores que influyen </a:t>
            </a:r>
            <a:r>
              <a:rPr lang="es-ES" sz="2800" dirty="0">
                <a:latin typeface="+mn-lt"/>
              </a:rPr>
              <a:t>a nivel de: 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1484313" y="4000500"/>
            <a:ext cx="31607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800" b="1" dirty="0">
                <a:latin typeface="+mn-lt"/>
              </a:rPr>
              <a:t>(i) Diseño    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504950" y="4676775"/>
            <a:ext cx="30686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800" b="1" dirty="0">
                <a:latin typeface="+mj-lt"/>
              </a:rPr>
              <a:t>(</a:t>
            </a:r>
            <a:r>
              <a:rPr lang="es-ES" sz="2800" b="1" dirty="0" err="1">
                <a:latin typeface="+mj-lt"/>
              </a:rPr>
              <a:t>ii</a:t>
            </a:r>
            <a:r>
              <a:rPr lang="es-ES" sz="2800" b="1" dirty="0">
                <a:latin typeface="+mj-lt"/>
              </a:rPr>
              <a:t>) Gestión     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1504950" y="5440363"/>
            <a:ext cx="32115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800" b="1" dirty="0">
                <a:latin typeface="+mj-lt"/>
              </a:rPr>
              <a:t>(</a:t>
            </a:r>
            <a:r>
              <a:rPr lang="es-ES" sz="2800" b="1" dirty="0" err="1">
                <a:latin typeface="+mj-lt"/>
              </a:rPr>
              <a:t>iii</a:t>
            </a:r>
            <a:r>
              <a:rPr lang="es-ES" sz="2800" b="1" dirty="0">
                <a:latin typeface="+mj-lt"/>
              </a:rPr>
              <a:t>) Contexto</a:t>
            </a:r>
          </a:p>
          <a:p>
            <a:pPr marL="342900" indent="-342900">
              <a:spcBef>
                <a:spcPct val="20000"/>
              </a:spcBef>
            </a:pPr>
            <a:r>
              <a:rPr lang="es-ES" sz="2800" b="1" dirty="0">
                <a:latin typeface="+mj-lt"/>
              </a:rPr>
              <a:t>                          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000500"/>
            <a:ext cx="2520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3600" dirty="0" smtClean="0"/>
              <a:t>Evaluación DID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268760"/>
            <a:ext cx="9036050" cy="746125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+mj-lt"/>
              </a:rPr>
              <a:t>¿Qué características tienen las Evaluaciones DID?: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0" y="1988840"/>
            <a:ext cx="932452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dirty="0">
                <a:latin typeface="+mj-lt"/>
              </a:rPr>
              <a:t>Instrumento </a:t>
            </a:r>
            <a:r>
              <a:rPr lang="es-ES" sz="2800" b="1" dirty="0">
                <a:latin typeface="+mj-lt"/>
              </a:rPr>
              <a:t>complementario a los indicadores </a:t>
            </a:r>
            <a:r>
              <a:rPr lang="es-ES" sz="2800" dirty="0">
                <a:latin typeface="+mj-lt"/>
              </a:rPr>
              <a:t>de </a:t>
            </a:r>
            <a:r>
              <a:rPr lang="es-ES" sz="2800" dirty="0" smtClean="0">
                <a:latin typeface="+mj-lt"/>
              </a:rPr>
              <a:t>desempeño</a:t>
            </a:r>
            <a:endParaRPr lang="es-ES" sz="2800" dirty="0">
              <a:latin typeface="+mj-lt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0" y="2687345"/>
            <a:ext cx="9144000" cy="7493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dirty="0">
                <a:latin typeface="+mj-lt"/>
              </a:rPr>
              <a:t>Permiten conocer el desempeño de una intervención </a:t>
            </a:r>
            <a:r>
              <a:rPr lang="es-ES" sz="2800" b="1" dirty="0">
                <a:latin typeface="+mj-lt"/>
              </a:rPr>
              <a:t>sistematizando información existente </a:t>
            </a:r>
          </a:p>
        </p:txBody>
      </p:sp>
      <p:sp>
        <p:nvSpPr>
          <p:cNvPr id="41990" name="2 Marcador de contenido"/>
          <p:cNvSpPr txBox="1">
            <a:spLocks/>
          </p:cNvSpPr>
          <p:nvPr/>
        </p:nvSpPr>
        <p:spPr bwMode="auto">
          <a:xfrm>
            <a:off x="250825" y="4724400"/>
            <a:ext cx="36734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600">
                <a:latin typeface="Lucida Sans Unicode" pitchFamily="34" charset="0"/>
              </a:rPr>
              <a:t> 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-36512" y="3845791"/>
            <a:ext cx="9180512" cy="83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800" dirty="0" smtClean="0">
                <a:latin typeface="+mj-lt"/>
              </a:rPr>
              <a:t>Son basadas </a:t>
            </a:r>
            <a:r>
              <a:rPr lang="es-ES" sz="2800" dirty="0">
                <a:latin typeface="+mj-lt"/>
              </a:rPr>
              <a:t>en la </a:t>
            </a:r>
            <a:r>
              <a:rPr lang="es-ES" sz="2800" b="1" dirty="0">
                <a:latin typeface="+mj-lt"/>
              </a:rPr>
              <a:t>metodología de Marco Lógico </a:t>
            </a:r>
            <a:r>
              <a:rPr lang="es-ES" sz="2800" dirty="0">
                <a:latin typeface="+mj-lt"/>
              </a:rPr>
              <a:t>complementado con el análisis de diferente tópicos de interés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34925" y="4969569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800" b="1" dirty="0">
                <a:latin typeface="+mj-lt"/>
              </a:rPr>
              <a:t>Corta duración </a:t>
            </a:r>
            <a:r>
              <a:rPr lang="es-ES" sz="2800" dirty="0" smtClean="0">
                <a:latin typeface="+mj-lt"/>
              </a:rPr>
              <a:t>(5 </a:t>
            </a:r>
            <a:r>
              <a:rPr lang="es-ES" sz="2800" dirty="0">
                <a:latin typeface="+mj-lt"/>
              </a:rPr>
              <a:t>a 6 meses)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-36512" y="5684519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800" dirty="0">
                <a:latin typeface="+mj-lt"/>
              </a:rPr>
              <a:t> Realizadas por </a:t>
            </a:r>
            <a:r>
              <a:rPr lang="es-ES" sz="2800" b="1" dirty="0">
                <a:latin typeface="+mj-lt"/>
              </a:rPr>
              <a:t>Evaluadores externos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Evaluación DID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-36512" y="6280100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2800" dirty="0" smtClean="0">
                <a:latin typeface="+mj-lt"/>
              </a:rPr>
              <a:t>Son la base para realizar </a:t>
            </a:r>
            <a:r>
              <a:rPr lang="es-ES" sz="2800" b="1" dirty="0" smtClean="0">
                <a:latin typeface="+mj-lt"/>
              </a:rPr>
              <a:t>Acuerdos de Mejora</a:t>
            </a:r>
            <a:endParaRPr lang="es-E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  <p:bldP spid="15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804" y="1393825"/>
            <a:ext cx="8838724" cy="74930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>
                <a:latin typeface="+mj-lt"/>
              </a:rPr>
              <a:t>¿Cómo se relacionan las evaluaciones DID con evaluaciones cuantitativas de resultados (impacto)?: 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39750" y="2708920"/>
            <a:ext cx="8769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800" dirty="0" smtClean="0">
                <a:latin typeface="+mj-lt"/>
              </a:rPr>
              <a:t>(i) Aporta al análisis de la pertinencia de la evaluación de Impacto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s-ES" sz="28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s-ES" sz="28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s-ES" sz="2800" b="1" dirty="0">
              <a:latin typeface="+mj-lt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88996" y="2206625"/>
            <a:ext cx="8769350" cy="10080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dirty="0" smtClean="0">
                <a:latin typeface="+mj-lt"/>
              </a:rPr>
              <a:t> </a:t>
            </a:r>
            <a:endParaRPr lang="es-ES" sz="2800" dirty="0">
              <a:latin typeface="+mj-lt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39750" y="3933056"/>
            <a:ext cx="892879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800" dirty="0">
                <a:latin typeface="+mn-lt"/>
              </a:rPr>
              <a:t>(</a:t>
            </a:r>
            <a:r>
              <a:rPr lang="es-ES" sz="2800" dirty="0" err="1">
                <a:latin typeface="+mn-lt"/>
              </a:rPr>
              <a:t>ii</a:t>
            </a:r>
            <a:r>
              <a:rPr lang="es-ES" sz="2800" dirty="0" smtClean="0">
                <a:latin typeface="+mn-lt"/>
              </a:rPr>
              <a:t>) Potencia la evaluación de impacto: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2800" dirty="0" smtClean="0">
                <a:latin typeface="+mn-lt"/>
              </a:rPr>
              <a:t>	-  Brinda insumos para la definición del diseño óptimo    de evaluación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2800" dirty="0" smtClean="0">
                <a:latin typeface="+mn-lt"/>
              </a:rPr>
              <a:t>	- Incorpora dimensiones de análisis complementarias   (</a:t>
            </a:r>
            <a:r>
              <a:rPr lang="es-ES" sz="2800" dirty="0" err="1" smtClean="0">
                <a:latin typeface="+mn-lt"/>
              </a:rPr>
              <a:t>p.e.</a:t>
            </a:r>
            <a:r>
              <a:rPr lang="es-ES" sz="2800" dirty="0" smtClean="0">
                <a:latin typeface="+mn-lt"/>
              </a:rPr>
              <a:t> gestión y procesos)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2800" dirty="0" smtClean="0">
                <a:latin typeface="+mn-lt"/>
              </a:rPr>
              <a:t>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2800" dirty="0" smtClean="0">
                <a:latin typeface="+mn-lt"/>
              </a:rPr>
              <a:t> </a:t>
            </a:r>
            <a:endParaRPr lang="es-ES" sz="2800" dirty="0"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3600" dirty="0" smtClean="0"/>
              <a:t>Evaluación de Intervenciones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/>
          <a:lstStyle/>
          <a:p>
            <a:pPr>
              <a:defRPr/>
            </a:pPr>
            <a:r>
              <a:rPr lang="es-UY" dirty="0" smtClean="0"/>
              <a:t>3 (A). </a:t>
            </a:r>
            <a:r>
              <a:rPr lang="es-ES" dirty="0" smtClean="0"/>
              <a:t>Las fases de la evaluación </a:t>
            </a:r>
            <a:r>
              <a:rPr lang="es-ES" dirty="0" err="1" smtClean="0"/>
              <a:t>did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052513"/>
            <a:ext cx="8783638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3600" dirty="0" smtClean="0"/>
              <a:t>Fases de la Evaluación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97120" y="-195340"/>
          <a:ext cx="324036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2915816" y="1730250"/>
          <a:ext cx="60486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3600" dirty="0" smtClean="0"/>
              <a:t>Fases de la Evaluación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357222" y="-338216"/>
          <a:ext cx="324036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2880320" y="1730250"/>
          <a:ext cx="622818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3600" dirty="0" smtClean="0"/>
              <a:t>Fases de la Evaluación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108520" y="-490474"/>
          <a:ext cx="324036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2952484" y="1428736"/>
          <a:ext cx="604867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3600" dirty="0" smtClean="0"/>
              <a:t>Fases de la Evaluación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108520" y="-675456"/>
          <a:ext cx="324036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2915816" y="1412776"/>
          <a:ext cx="604867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sz="3600" dirty="0" smtClean="0"/>
              <a:t>Fases de la Evaluación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UY" dirty="0" smtClean="0"/>
              <a:t>1. La oficina de planeamiento y presupuesto (OPP)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/>
          <a:lstStyle/>
          <a:p>
            <a:pPr>
              <a:defRPr/>
            </a:pPr>
            <a:r>
              <a:rPr lang="es-UY" dirty="0" smtClean="0"/>
              <a:t>3(b). </a:t>
            </a:r>
            <a:r>
              <a:rPr lang="es-ES" dirty="0" smtClean="0"/>
              <a:t>Evaluación DID:  </a:t>
            </a:r>
            <a:br>
              <a:rPr lang="es-ES" dirty="0" smtClean="0"/>
            </a:br>
            <a:r>
              <a:rPr lang="es-ES" sz="3000" dirty="0" smtClean="0"/>
              <a:t>ALGUNOS resultados como insumos para evaluaciones cuantitativas   </a:t>
            </a:r>
            <a:endParaRPr lang="es-UY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>
            <a:off x="142844" y="2720744"/>
            <a:ext cx="2447915" cy="228487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Forma libre"/>
          <p:cNvSpPr/>
          <p:nvPr/>
        </p:nvSpPr>
        <p:spPr>
          <a:xfrm rot="2534639">
            <a:off x="1746567" y="4679846"/>
            <a:ext cx="742145" cy="518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5927"/>
                </a:moveTo>
                <a:lnTo>
                  <a:pt x="692715" y="2592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orma libre"/>
          <p:cNvSpPr/>
          <p:nvPr/>
        </p:nvSpPr>
        <p:spPr>
          <a:xfrm rot="19065361">
            <a:off x="2081672" y="2878152"/>
            <a:ext cx="742145" cy="518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5927"/>
                </a:moveTo>
                <a:lnTo>
                  <a:pt x="692715" y="2592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orma libre"/>
          <p:cNvSpPr/>
          <p:nvPr/>
        </p:nvSpPr>
        <p:spPr>
          <a:xfrm>
            <a:off x="1969523" y="1556792"/>
            <a:ext cx="1436252" cy="1279089"/>
          </a:xfrm>
          <a:custGeom>
            <a:avLst/>
            <a:gdLst>
              <a:gd name="connsiteX0" fmla="*/ 0 w 1279089"/>
              <a:gd name="connsiteY0" fmla="*/ 639545 h 1279089"/>
              <a:gd name="connsiteX1" fmla="*/ 187319 w 1279089"/>
              <a:gd name="connsiteY1" fmla="*/ 187318 h 1279089"/>
              <a:gd name="connsiteX2" fmla="*/ 639546 w 1279089"/>
              <a:gd name="connsiteY2" fmla="*/ 0 h 1279089"/>
              <a:gd name="connsiteX3" fmla="*/ 1091773 w 1279089"/>
              <a:gd name="connsiteY3" fmla="*/ 187319 h 1279089"/>
              <a:gd name="connsiteX4" fmla="*/ 1279091 w 1279089"/>
              <a:gd name="connsiteY4" fmla="*/ 639546 h 1279089"/>
              <a:gd name="connsiteX5" fmla="*/ 1091772 w 1279089"/>
              <a:gd name="connsiteY5" fmla="*/ 1091773 h 1279089"/>
              <a:gd name="connsiteX6" fmla="*/ 639545 w 1279089"/>
              <a:gd name="connsiteY6" fmla="*/ 1279091 h 1279089"/>
              <a:gd name="connsiteX7" fmla="*/ 187318 w 1279089"/>
              <a:gd name="connsiteY7" fmla="*/ 1091772 h 1279089"/>
              <a:gd name="connsiteX8" fmla="*/ 0 w 1279089"/>
              <a:gd name="connsiteY8" fmla="*/ 639545 h 127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089" h="1279089">
                <a:moveTo>
                  <a:pt x="0" y="639545"/>
                </a:moveTo>
                <a:cubicBezTo>
                  <a:pt x="0" y="469927"/>
                  <a:pt x="67381" y="307256"/>
                  <a:pt x="187319" y="187318"/>
                </a:cubicBezTo>
                <a:cubicBezTo>
                  <a:pt x="307257" y="67380"/>
                  <a:pt x="469928" y="0"/>
                  <a:pt x="639546" y="0"/>
                </a:cubicBezTo>
                <a:cubicBezTo>
                  <a:pt x="809164" y="0"/>
                  <a:pt x="971835" y="67381"/>
                  <a:pt x="1091773" y="187319"/>
                </a:cubicBezTo>
                <a:cubicBezTo>
                  <a:pt x="1211711" y="307257"/>
                  <a:pt x="1279091" y="469928"/>
                  <a:pt x="1279091" y="639546"/>
                </a:cubicBezTo>
                <a:cubicBezTo>
                  <a:pt x="1279091" y="809164"/>
                  <a:pt x="1211711" y="971835"/>
                  <a:pt x="1091772" y="1091773"/>
                </a:cubicBezTo>
                <a:cubicBezTo>
                  <a:pt x="971834" y="1211711"/>
                  <a:pt x="809163" y="1279091"/>
                  <a:pt x="639545" y="1279091"/>
                </a:cubicBezTo>
                <a:cubicBezTo>
                  <a:pt x="469927" y="1279091"/>
                  <a:pt x="307256" y="1211710"/>
                  <a:pt x="187318" y="1091772"/>
                </a:cubicBezTo>
                <a:cubicBezTo>
                  <a:pt x="67380" y="971834"/>
                  <a:pt x="0" y="809163"/>
                  <a:pt x="0" y="6395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573" tIns="195573" rIns="195573" bIns="19557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Y" sz="1400" kern="1200" dirty="0" smtClean="0"/>
              <a:t>Definición del problema y Estrategia</a:t>
            </a:r>
            <a:endParaRPr lang="es-ES" sz="1400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4427122" y="1601724"/>
            <a:ext cx="2055541" cy="1279089"/>
          </a:xfrm>
          <a:custGeom>
            <a:avLst/>
            <a:gdLst>
              <a:gd name="connsiteX0" fmla="*/ 0 w 1918634"/>
              <a:gd name="connsiteY0" fmla="*/ 0 h 1279089"/>
              <a:gd name="connsiteX1" fmla="*/ 1918634 w 1918634"/>
              <a:gd name="connsiteY1" fmla="*/ 0 h 1279089"/>
              <a:gd name="connsiteX2" fmla="*/ 1918634 w 1918634"/>
              <a:gd name="connsiteY2" fmla="*/ 1279089 h 1279089"/>
              <a:gd name="connsiteX3" fmla="*/ 0 w 1918634"/>
              <a:gd name="connsiteY3" fmla="*/ 1279089 h 1279089"/>
              <a:gd name="connsiteX4" fmla="*/ 0 w 1918634"/>
              <a:gd name="connsiteY4" fmla="*/ 0 h 127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634" h="1279089">
                <a:moveTo>
                  <a:pt x="0" y="0"/>
                </a:moveTo>
                <a:lnTo>
                  <a:pt x="1918634" y="0"/>
                </a:lnTo>
                <a:lnTo>
                  <a:pt x="1918634" y="1279089"/>
                </a:lnTo>
                <a:lnTo>
                  <a:pt x="0" y="12790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500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2415822" y="3143248"/>
            <a:ext cx="1370360" cy="1279089"/>
          </a:xfrm>
          <a:custGeom>
            <a:avLst/>
            <a:gdLst>
              <a:gd name="connsiteX0" fmla="*/ 0 w 1279089"/>
              <a:gd name="connsiteY0" fmla="*/ 639545 h 1279089"/>
              <a:gd name="connsiteX1" fmla="*/ 187319 w 1279089"/>
              <a:gd name="connsiteY1" fmla="*/ 187318 h 1279089"/>
              <a:gd name="connsiteX2" fmla="*/ 639546 w 1279089"/>
              <a:gd name="connsiteY2" fmla="*/ 0 h 1279089"/>
              <a:gd name="connsiteX3" fmla="*/ 1091773 w 1279089"/>
              <a:gd name="connsiteY3" fmla="*/ 187319 h 1279089"/>
              <a:gd name="connsiteX4" fmla="*/ 1279091 w 1279089"/>
              <a:gd name="connsiteY4" fmla="*/ 639546 h 1279089"/>
              <a:gd name="connsiteX5" fmla="*/ 1091772 w 1279089"/>
              <a:gd name="connsiteY5" fmla="*/ 1091773 h 1279089"/>
              <a:gd name="connsiteX6" fmla="*/ 639545 w 1279089"/>
              <a:gd name="connsiteY6" fmla="*/ 1279091 h 1279089"/>
              <a:gd name="connsiteX7" fmla="*/ 187318 w 1279089"/>
              <a:gd name="connsiteY7" fmla="*/ 1091772 h 1279089"/>
              <a:gd name="connsiteX8" fmla="*/ 0 w 1279089"/>
              <a:gd name="connsiteY8" fmla="*/ 639545 h 127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089" h="1279089">
                <a:moveTo>
                  <a:pt x="0" y="639545"/>
                </a:moveTo>
                <a:cubicBezTo>
                  <a:pt x="0" y="469927"/>
                  <a:pt x="67381" y="307256"/>
                  <a:pt x="187319" y="187318"/>
                </a:cubicBezTo>
                <a:cubicBezTo>
                  <a:pt x="307257" y="67380"/>
                  <a:pt x="469928" y="0"/>
                  <a:pt x="639546" y="0"/>
                </a:cubicBezTo>
                <a:cubicBezTo>
                  <a:pt x="809164" y="0"/>
                  <a:pt x="971835" y="67381"/>
                  <a:pt x="1091773" y="187319"/>
                </a:cubicBezTo>
                <a:cubicBezTo>
                  <a:pt x="1211711" y="307257"/>
                  <a:pt x="1279091" y="469928"/>
                  <a:pt x="1279091" y="639546"/>
                </a:cubicBezTo>
                <a:cubicBezTo>
                  <a:pt x="1279091" y="809164"/>
                  <a:pt x="1211711" y="971835"/>
                  <a:pt x="1091772" y="1091773"/>
                </a:cubicBezTo>
                <a:cubicBezTo>
                  <a:pt x="971834" y="1211711"/>
                  <a:pt x="809163" y="1279091"/>
                  <a:pt x="639545" y="1279091"/>
                </a:cubicBezTo>
                <a:cubicBezTo>
                  <a:pt x="469927" y="1279091"/>
                  <a:pt x="307256" y="1211710"/>
                  <a:pt x="187318" y="1091772"/>
                </a:cubicBezTo>
                <a:cubicBezTo>
                  <a:pt x="67380" y="971834"/>
                  <a:pt x="0" y="809163"/>
                  <a:pt x="0" y="6395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573" tIns="195573" rIns="195573" bIns="19557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Y" sz="1400" kern="1200" dirty="0" smtClean="0"/>
              <a:t>Objetivos y Consistencia Vertical</a:t>
            </a:r>
            <a:endParaRPr lang="es-ES" sz="14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4892722" y="3223636"/>
            <a:ext cx="2055541" cy="1279089"/>
          </a:xfrm>
          <a:custGeom>
            <a:avLst/>
            <a:gdLst>
              <a:gd name="connsiteX0" fmla="*/ 0 w 1918634"/>
              <a:gd name="connsiteY0" fmla="*/ 0 h 1279089"/>
              <a:gd name="connsiteX1" fmla="*/ 1918634 w 1918634"/>
              <a:gd name="connsiteY1" fmla="*/ 0 h 1279089"/>
              <a:gd name="connsiteX2" fmla="*/ 1918634 w 1918634"/>
              <a:gd name="connsiteY2" fmla="*/ 1279089 h 1279089"/>
              <a:gd name="connsiteX3" fmla="*/ 0 w 1918634"/>
              <a:gd name="connsiteY3" fmla="*/ 1279089 h 1279089"/>
              <a:gd name="connsiteX4" fmla="*/ 0 w 1918634"/>
              <a:gd name="connsiteY4" fmla="*/ 0 h 127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634" h="1279089">
                <a:moveTo>
                  <a:pt x="0" y="0"/>
                </a:moveTo>
                <a:lnTo>
                  <a:pt x="1918634" y="0"/>
                </a:lnTo>
                <a:lnTo>
                  <a:pt x="1918634" y="1279089"/>
                </a:lnTo>
                <a:lnTo>
                  <a:pt x="0" y="12790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500" kern="1200"/>
          </a:p>
        </p:txBody>
      </p:sp>
      <p:sp>
        <p:nvSpPr>
          <p:cNvPr id="14" name="13 Forma libre"/>
          <p:cNvSpPr/>
          <p:nvPr/>
        </p:nvSpPr>
        <p:spPr>
          <a:xfrm>
            <a:off x="2041531" y="4869160"/>
            <a:ext cx="1302261" cy="1279089"/>
          </a:xfrm>
          <a:custGeom>
            <a:avLst/>
            <a:gdLst>
              <a:gd name="connsiteX0" fmla="*/ 0 w 1279089"/>
              <a:gd name="connsiteY0" fmla="*/ 639545 h 1279089"/>
              <a:gd name="connsiteX1" fmla="*/ 187319 w 1279089"/>
              <a:gd name="connsiteY1" fmla="*/ 187318 h 1279089"/>
              <a:gd name="connsiteX2" fmla="*/ 639546 w 1279089"/>
              <a:gd name="connsiteY2" fmla="*/ 0 h 1279089"/>
              <a:gd name="connsiteX3" fmla="*/ 1091773 w 1279089"/>
              <a:gd name="connsiteY3" fmla="*/ 187319 h 1279089"/>
              <a:gd name="connsiteX4" fmla="*/ 1279091 w 1279089"/>
              <a:gd name="connsiteY4" fmla="*/ 639546 h 1279089"/>
              <a:gd name="connsiteX5" fmla="*/ 1091772 w 1279089"/>
              <a:gd name="connsiteY5" fmla="*/ 1091773 h 1279089"/>
              <a:gd name="connsiteX6" fmla="*/ 639545 w 1279089"/>
              <a:gd name="connsiteY6" fmla="*/ 1279091 h 1279089"/>
              <a:gd name="connsiteX7" fmla="*/ 187318 w 1279089"/>
              <a:gd name="connsiteY7" fmla="*/ 1091772 h 1279089"/>
              <a:gd name="connsiteX8" fmla="*/ 0 w 1279089"/>
              <a:gd name="connsiteY8" fmla="*/ 639545 h 127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089" h="1279089">
                <a:moveTo>
                  <a:pt x="0" y="639545"/>
                </a:moveTo>
                <a:cubicBezTo>
                  <a:pt x="0" y="469927"/>
                  <a:pt x="67381" y="307256"/>
                  <a:pt x="187319" y="187318"/>
                </a:cubicBezTo>
                <a:cubicBezTo>
                  <a:pt x="307257" y="67380"/>
                  <a:pt x="469928" y="0"/>
                  <a:pt x="639546" y="0"/>
                </a:cubicBezTo>
                <a:cubicBezTo>
                  <a:pt x="809164" y="0"/>
                  <a:pt x="971835" y="67381"/>
                  <a:pt x="1091773" y="187319"/>
                </a:cubicBezTo>
                <a:cubicBezTo>
                  <a:pt x="1211711" y="307257"/>
                  <a:pt x="1279091" y="469928"/>
                  <a:pt x="1279091" y="639546"/>
                </a:cubicBezTo>
                <a:cubicBezTo>
                  <a:pt x="1279091" y="809164"/>
                  <a:pt x="1211711" y="971835"/>
                  <a:pt x="1091772" y="1091773"/>
                </a:cubicBezTo>
                <a:cubicBezTo>
                  <a:pt x="971834" y="1211711"/>
                  <a:pt x="809163" y="1279091"/>
                  <a:pt x="639545" y="1279091"/>
                </a:cubicBezTo>
                <a:cubicBezTo>
                  <a:pt x="469927" y="1279091"/>
                  <a:pt x="307256" y="1211710"/>
                  <a:pt x="187318" y="1091772"/>
                </a:cubicBezTo>
                <a:cubicBezTo>
                  <a:pt x="67380" y="971834"/>
                  <a:pt x="0" y="809163"/>
                  <a:pt x="0" y="6395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573" tIns="195573" rIns="195573" bIns="19557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Y" sz="1400" kern="1200" dirty="0" smtClean="0"/>
              <a:t>Consistencia Horizontal</a:t>
            </a:r>
            <a:endParaRPr lang="es-ES" sz="1400" kern="1200" dirty="0"/>
          </a:p>
        </p:txBody>
      </p:sp>
      <p:sp>
        <p:nvSpPr>
          <p:cNvPr id="15" name="14 Forma libre"/>
          <p:cNvSpPr/>
          <p:nvPr/>
        </p:nvSpPr>
        <p:spPr>
          <a:xfrm>
            <a:off x="3923928" y="5318263"/>
            <a:ext cx="4320480" cy="1279089"/>
          </a:xfrm>
          <a:custGeom>
            <a:avLst/>
            <a:gdLst>
              <a:gd name="connsiteX0" fmla="*/ 0 w 1918634"/>
              <a:gd name="connsiteY0" fmla="*/ 0 h 1279089"/>
              <a:gd name="connsiteX1" fmla="*/ 1918634 w 1918634"/>
              <a:gd name="connsiteY1" fmla="*/ 0 h 1279089"/>
              <a:gd name="connsiteX2" fmla="*/ 1918634 w 1918634"/>
              <a:gd name="connsiteY2" fmla="*/ 1279089 h 1279089"/>
              <a:gd name="connsiteX3" fmla="*/ 0 w 1918634"/>
              <a:gd name="connsiteY3" fmla="*/ 1279089 h 1279089"/>
              <a:gd name="connsiteX4" fmla="*/ 0 w 1918634"/>
              <a:gd name="connsiteY4" fmla="*/ 0 h 127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634" h="1279089">
                <a:moveTo>
                  <a:pt x="0" y="0"/>
                </a:moveTo>
                <a:lnTo>
                  <a:pt x="1918634" y="0"/>
                </a:lnTo>
                <a:lnTo>
                  <a:pt x="1918634" y="1279089"/>
                </a:lnTo>
                <a:lnTo>
                  <a:pt x="0" y="12790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UY" sz="1600" kern="1200" dirty="0" smtClean="0"/>
              <a:t>Faltan indicadores válidos/confiables para conocer el avance en el logro de los objetivos trazados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UY" sz="1600" kern="1200" dirty="0" smtClean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UY" sz="1600" dirty="0" smtClean="0"/>
              <a:t>S</a:t>
            </a:r>
            <a:r>
              <a:rPr lang="es-UY" sz="1600" kern="1200" dirty="0" smtClean="0"/>
              <a:t>istemas de información que </a:t>
            </a:r>
            <a:r>
              <a:rPr lang="es-UY" sz="1600" dirty="0" smtClean="0"/>
              <a:t>aportan escasa información para la toma de decisiones (funciones de M&amp;E)</a:t>
            </a:r>
            <a:r>
              <a:rPr lang="es-UY" sz="1600" kern="1200" dirty="0" smtClean="0"/>
              <a:t> 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500" kern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139952" y="1327366"/>
            <a:ext cx="5004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UY" sz="1600" dirty="0" smtClean="0">
                <a:latin typeface="+mn-lt"/>
              </a:rPr>
              <a:t>Diagnósticos de partida basados en el saber tácito (sin estudios sistemáticos, </a:t>
            </a:r>
            <a:r>
              <a:rPr lang="es-UY" sz="1600" dirty="0" err="1" smtClean="0">
                <a:latin typeface="+mn-lt"/>
              </a:rPr>
              <a:t>etc</a:t>
            </a:r>
            <a:r>
              <a:rPr lang="es-UY" sz="1600" dirty="0" smtClean="0">
                <a:latin typeface="+mn-lt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endParaRPr lang="es-UY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UY" sz="1600" dirty="0" smtClean="0">
                <a:latin typeface="+mn-lt"/>
              </a:rPr>
              <a:t>Identificaciones generales del problema sin una precisa clasificación de relaciones causa - efecto.</a:t>
            </a:r>
          </a:p>
          <a:p>
            <a:endParaRPr lang="es-UY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UY" sz="1600" dirty="0" smtClean="0">
                <a:latin typeface="+mn-lt"/>
              </a:rPr>
              <a:t>Omisiones en la identificación de factores causales del problema (no atendidas por la intervención)</a:t>
            </a:r>
          </a:p>
        </p:txBody>
      </p:sp>
      <p:sp>
        <p:nvSpPr>
          <p:cNvPr id="17" name="16 Forma libre"/>
          <p:cNvSpPr/>
          <p:nvPr/>
        </p:nvSpPr>
        <p:spPr>
          <a:xfrm>
            <a:off x="4248472" y="3429000"/>
            <a:ext cx="4788024" cy="1656184"/>
          </a:xfrm>
          <a:custGeom>
            <a:avLst/>
            <a:gdLst>
              <a:gd name="connsiteX0" fmla="*/ 0 w 1918634"/>
              <a:gd name="connsiteY0" fmla="*/ 0 h 1279089"/>
              <a:gd name="connsiteX1" fmla="*/ 1918634 w 1918634"/>
              <a:gd name="connsiteY1" fmla="*/ 0 h 1279089"/>
              <a:gd name="connsiteX2" fmla="*/ 1918634 w 1918634"/>
              <a:gd name="connsiteY2" fmla="*/ 1279089 h 1279089"/>
              <a:gd name="connsiteX3" fmla="*/ 0 w 1918634"/>
              <a:gd name="connsiteY3" fmla="*/ 1279089 h 1279089"/>
              <a:gd name="connsiteX4" fmla="*/ 0 w 1918634"/>
              <a:gd name="connsiteY4" fmla="*/ 0 h 127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634" h="1279089">
                <a:moveTo>
                  <a:pt x="0" y="0"/>
                </a:moveTo>
                <a:lnTo>
                  <a:pt x="1918634" y="0"/>
                </a:lnTo>
                <a:lnTo>
                  <a:pt x="1918634" y="1279089"/>
                </a:lnTo>
                <a:lnTo>
                  <a:pt x="0" y="12790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UY" sz="1600" dirty="0" smtClean="0"/>
              <a:t>Intervenciones públicas definidas sin un diseño previamente explicitado</a:t>
            </a: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Char char="••"/>
            </a:pPr>
            <a:endParaRPr lang="es-UY" sz="1600" dirty="0" smtClean="0"/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UY" sz="1600" dirty="0" smtClean="0"/>
              <a:t>Inconsistencias entre los servicios brindados y los resultados esperados  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UY" sz="1600" dirty="0" smtClean="0">
              <a:solidFill>
                <a:srgbClr val="FF0000"/>
              </a:solidFill>
            </a:endParaRPr>
          </a:p>
        </p:txBody>
      </p:sp>
      <p:sp>
        <p:nvSpPr>
          <p:cNvPr id="18" name="1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2" grpId="0" animBg="1"/>
      <p:bldP spid="14" grpId="1" animBg="1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/>
          <p:nvPr/>
        </p:nvSpPr>
        <p:spPr>
          <a:xfrm rot="2562158">
            <a:off x="2866369" y="4926333"/>
            <a:ext cx="794530" cy="475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3774"/>
                </a:moveTo>
                <a:lnTo>
                  <a:pt x="685188" y="2377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2971692" y="3991807"/>
            <a:ext cx="883376" cy="475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3774"/>
                </a:moveTo>
                <a:lnTo>
                  <a:pt x="761807" y="2377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orma libre"/>
          <p:cNvSpPr/>
          <p:nvPr/>
        </p:nvSpPr>
        <p:spPr>
          <a:xfrm rot="19037842">
            <a:off x="2866369" y="3057280"/>
            <a:ext cx="794530" cy="475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3774"/>
                </a:moveTo>
                <a:lnTo>
                  <a:pt x="685188" y="2377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Elipse"/>
          <p:cNvSpPr/>
          <p:nvPr/>
        </p:nvSpPr>
        <p:spPr>
          <a:xfrm>
            <a:off x="683569" y="2814081"/>
            <a:ext cx="2232247" cy="2402999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Forma libre"/>
          <p:cNvSpPr/>
          <p:nvPr/>
        </p:nvSpPr>
        <p:spPr>
          <a:xfrm>
            <a:off x="3355083" y="1754226"/>
            <a:ext cx="1512508" cy="1304359"/>
          </a:xfrm>
          <a:custGeom>
            <a:avLst/>
            <a:gdLst>
              <a:gd name="connsiteX0" fmla="*/ 0 w 1304359"/>
              <a:gd name="connsiteY0" fmla="*/ 652180 h 1304359"/>
              <a:gd name="connsiteX1" fmla="*/ 191020 w 1304359"/>
              <a:gd name="connsiteY1" fmla="*/ 191019 h 1304359"/>
              <a:gd name="connsiteX2" fmla="*/ 652181 w 1304359"/>
              <a:gd name="connsiteY2" fmla="*/ 1 h 1304359"/>
              <a:gd name="connsiteX3" fmla="*/ 1113342 w 1304359"/>
              <a:gd name="connsiteY3" fmla="*/ 191021 h 1304359"/>
              <a:gd name="connsiteX4" fmla="*/ 1304360 w 1304359"/>
              <a:gd name="connsiteY4" fmla="*/ 652182 h 1304359"/>
              <a:gd name="connsiteX5" fmla="*/ 1113341 w 1304359"/>
              <a:gd name="connsiteY5" fmla="*/ 1113343 h 1304359"/>
              <a:gd name="connsiteX6" fmla="*/ 652180 w 1304359"/>
              <a:gd name="connsiteY6" fmla="*/ 1304362 h 1304359"/>
              <a:gd name="connsiteX7" fmla="*/ 191019 w 1304359"/>
              <a:gd name="connsiteY7" fmla="*/ 1113342 h 1304359"/>
              <a:gd name="connsiteX8" fmla="*/ 0 w 1304359"/>
              <a:gd name="connsiteY8" fmla="*/ 652181 h 1304359"/>
              <a:gd name="connsiteX9" fmla="*/ 0 w 1304359"/>
              <a:gd name="connsiteY9" fmla="*/ 652180 h 130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359" h="1304359">
                <a:moveTo>
                  <a:pt x="0" y="652180"/>
                </a:moveTo>
                <a:cubicBezTo>
                  <a:pt x="0" y="479211"/>
                  <a:pt x="68712" y="313327"/>
                  <a:pt x="191020" y="191019"/>
                </a:cubicBezTo>
                <a:cubicBezTo>
                  <a:pt x="313328" y="68712"/>
                  <a:pt x="479212" y="0"/>
                  <a:pt x="652181" y="1"/>
                </a:cubicBezTo>
                <a:cubicBezTo>
                  <a:pt x="825150" y="1"/>
                  <a:pt x="991034" y="68713"/>
                  <a:pt x="1113342" y="191021"/>
                </a:cubicBezTo>
                <a:cubicBezTo>
                  <a:pt x="1235649" y="313329"/>
                  <a:pt x="1304361" y="479213"/>
                  <a:pt x="1304360" y="652182"/>
                </a:cubicBezTo>
                <a:cubicBezTo>
                  <a:pt x="1304360" y="825151"/>
                  <a:pt x="1235648" y="991036"/>
                  <a:pt x="1113341" y="1113343"/>
                </a:cubicBezTo>
                <a:cubicBezTo>
                  <a:pt x="991033" y="1235650"/>
                  <a:pt x="825149" y="1304362"/>
                  <a:pt x="652180" y="1304362"/>
                </a:cubicBezTo>
                <a:cubicBezTo>
                  <a:pt x="479211" y="1304362"/>
                  <a:pt x="313326" y="1235650"/>
                  <a:pt x="191019" y="1113342"/>
                </a:cubicBezTo>
                <a:cubicBezTo>
                  <a:pt x="68712" y="991034"/>
                  <a:pt x="0" y="825150"/>
                  <a:pt x="0" y="652181"/>
                </a:cubicBezTo>
                <a:lnTo>
                  <a:pt x="0" y="6521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004" tIns="198004" rIns="198004" bIns="19800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s-UY" sz="1200" dirty="0" smtClean="0"/>
              <a:t>Procesos organizativos </a:t>
            </a:r>
          </a:p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s-UY" sz="1200" dirty="0" smtClean="0"/>
              <a:t>Internos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5000628" y="1930512"/>
            <a:ext cx="4143372" cy="1426480"/>
          </a:xfrm>
          <a:custGeom>
            <a:avLst/>
            <a:gdLst>
              <a:gd name="connsiteX0" fmla="*/ 0 w 1956539"/>
              <a:gd name="connsiteY0" fmla="*/ 0 h 1304359"/>
              <a:gd name="connsiteX1" fmla="*/ 1956539 w 1956539"/>
              <a:gd name="connsiteY1" fmla="*/ 0 h 1304359"/>
              <a:gd name="connsiteX2" fmla="*/ 1956539 w 1956539"/>
              <a:gd name="connsiteY2" fmla="*/ 1304359 h 1304359"/>
              <a:gd name="connsiteX3" fmla="*/ 0 w 1956539"/>
              <a:gd name="connsiteY3" fmla="*/ 1304359 h 1304359"/>
              <a:gd name="connsiteX4" fmla="*/ 0 w 1956539"/>
              <a:gd name="connsiteY4" fmla="*/ 0 h 130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539" h="1304359">
                <a:moveTo>
                  <a:pt x="0" y="0"/>
                </a:moveTo>
                <a:lnTo>
                  <a:pt x="1956539" y="0"/>
                </a:lnTo>
                <a:lnTo>
                  <a:pt x="1956539" y="1304359"/>
                </a:lnTo>
                <a:lnTo>
                  <a:pt x="0" y="13043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9113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s-UY" sz="1400" dirty="0" smtClean="0"/>
              <a:t>Procesos de trabajo escasamente estructurados asociados a amplitud de criterios para la prestación de servicios </a:t>
            </a:r>
            <a:endParaRPr lang="es-ES" sz="4300" dirty="0" smtClean="0"/>
          </a:p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UY" sz="1400" dirty="0" smtClean="0"/>
              <a:t> 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3419873" y="3356992"/>
            <a:ext cx="1512508" cy="1304359"/>
          </a:xfrm>
          <a:custGeom>
            <a:avLst/>
            <a:gdLst>
              <a:gd name="connsiteX0" fmla="*/ 0 w 1304359"/>
              <a:gd name="connsiteY0" fmla="*/ 652180 h 1304359"/>
              <a:gd name="connsiteX1" fmla="*/ 191020 w 1304359"/>
              <a:gd name="connsiteY1" fmla="*/ 191019 h 1304359"/>
              <a:gd name="connsiteX2" fmla="*/ 652181 w 1304359"/>
              <a:gd name="connsiteY2" fmla="*/ 1 h 1304359"/>
              <a:gd name="connsiteX3" fmla="*/ 1113342 w 1304359"/>
              <a:gd name="connsiteY3" fmla="*/ 191021 h 1304359"/>
              <a:gd name="connsiteX4" fmla="*/ 1304360 w 1304359"/>
              <a:gd name="connsiteY4" fmla="*/ 652182 h 1304359"/>
              <a:gd name="connsiteX5" fmla="*/ 1113341 w 1304359"/>
              <a:gd name="connsiteY5" fmla="*/ 1113343 h 1304359"/>
              <a:gd name="connsiteX6" fmla="*/ 652180 w 1304359"/>
              <a:gd name="connsiteY6" fmla="*/ 1304362 h 1304359"/>
              <a:gd name="connsiteX7" fmla="*/ 191019 w 1304359"/>
              <a:gd name="connsiteY7" fmla="*/ 1113342 h 1304359"/>
              <a:gd name="connsiteX8" fmla="*/ 0 w 1304359"/>
              <a:gd name="connsiteY8" fmla="*/ 652181 h 1304359"/>
              <a:gd name="connsiteX9" fmla="*/ 0 w 1304359"/>
              <a:gd name="connsiteY9" fmla="*/ 652180 h 130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359" h="1304359">
                <a:moveTo>
                  <a:pt x="0" y="652180"/>
                </a:moveTo>
                <a:cubicBezTo>
                  <a:pt x="0" y="479211"/>
                  <a:pt x="68712" y="313327"/>
                  <a:pt x="191020" y="191019"/>
                </a:cubicBezTo>
                <a:cubicBezTo>
                  <a:pt x="313328" y="68712"/>
                  <a:pt x="479212" y="0"/>
                  <a:pt x="652181" y="1"/>
                </a:cubicBezTo>
                <a:cubicBezTo>
                  <a:pt x="825150" y="1"/>
                  <a:pt x="991034" y="68713"/>
                  <a:pt x="1113342" y="191021"/>
                </a:cubicBezTo>
                <a:cubicBezTo>
                  <a:pt x="1235649" y="313329"/>
                  <a:pt x="1304361" y="479213"/>
                  <a:pt x="1304360" y="652182"/>
                </a:cubicBezTo>
                <a:cubicBezTo>
                  <a:pt x="1304360" y="825151"/>
                  <a:pt x="1235648" y="991036"/>
                  <a:pt x="1113341" y="1113343"/>
                </a:cubicBezTo>
                <a:cubicBezTo>
                  <a:pt x="991033" y="1235650"/>
                  <a:pt x="825149" y="1304362"/>
                  <a:pt x="652180" y="1304362"/>
                </a:cubicBezTo>
                <a:cubicBezTo>
                  <a:pt x="479211" y="1304362"/>
                  <a:pt x="313326" y="1235650"/>
                  <a:pt x="191019" y="1113342"/>
                </a:cubicBezTo>
                <a:cubicBezTo>
                  <a:pt x="68712" y="991034"/>
                  <a:pt x="0" y="825150"/>
                  <a:pt x="0" y="652181"/>
                </a:cubicBezTo>
                <a:lnTo>
                  <a:pt x="0" y="6521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004" tIns="198004" rIns="198004" bIns="19800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Y" sz="1200" kern="1200" dirty="0" smtClean="0"/>
              <a:t>Funciones de Gestión (Planificación, Monitoreo y Evaluación)</a:t>
            </a:r>
            <a:endParaRPr lang="es-ES" sz="12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5518827" y="3363401"/>
            <a:ext cx="2268762" cy="1304359"/>
          </a:xfrm>
          <a:custGeom>
            <a:avLst/>
            <a:gdLst>
              <a:gd name="connsiteX0" fmla="*/ 0 w 1956539"/>
              <a:gd name="connsiteY0" fmla="*/ 0 h 1304359"/>
              <a:gd name="connsiteX1" fmla="*/ 1956539 w 1956539"/>
              <a:gd name="connsiteY1" fmla="*/ 0 h 1304359"/>
              <a:gd name="connsiteX2" fmla="*/ 1956539 w 1956539"/>
              <a:gd name="connsiteY2" fmla="*/ 1304359 h 1304359"/>
              <a:gd name="connsiteX3" fmla="*/ 0 w 1956539"/>
              <a:gd name="connsiteY3" fmla="*/ 1304359 h 1304359"/>
              <a:gd name="connsiteX4" fmla="*/ 0 w 1956539"/>
              <a:gd name="connsiteY4" fmla="*/ 0 h 130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539" h="1304359">
                <a:moveTo>
                  <a:pt x="0" y="0"/>
                </a:moveTo>
                <a:lnTo>
                  <a:pt x="1956539" y="0"/>
                </a:lnTo>
                <a:lnTo>
                  <a:pt x="1956539" y="1304359"/>
                </a:lnTo>
                <a:lnTo>
                  <a:pt x="0" y="13043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4300" kern="1200" dirty="0"/>
          </a:p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4300" kern="1200" dirty="0"/>
          </a:p>
        </p:txBody>
      </p:sp>
      <p:sp>
        <p:nvSpPr>
          <p:cNvPr id="14" name="13 Forma libre"/>
          <p:cNvSpPr/>
          <p:nvPr/>
        </p:nvSpPr>
        <p:spPr>
          <a:xfrm>
            <a:off x="3355083" y="4972577"/>
            <a:ext cx="1512508" cy="1304359"/>
          </a:xfrm>
          <a:custGeom>
            <a:avLst/>
            <a:gdLst>
              <a:gd name="connsiteX0" fmla="*/ 0 w 1304359"/>
              <a:gd name="connsiteY0" fmla="*/ 652180 h 1304359"/>
              <a:gd name="connsiteX1" fmla="*/ 191020 w 1304359"/>
              <a:gd name="connsiteY1" fmla="*/ 191019 h 1304359"/>
              <a:gd name="connsiteX2" fmla="*/ 652181 w 1304359"/>
              <a:gd name="connsiteY2" fmla="*/ 1 h 1304359"/>
              <a:gd name="connsiteX3" fmla="*/ 1113342 w 1304359"/>
              <a:gd name="connsiteY3" fmla="*/ 191021 h 1304359"/>
              <a:gd name="connsiteX4" fmla="*/ 1304360 w 1304359"/>
              <a:gd name="connsiteY4" fmla="*/ 652182 h 1304359"/>
              <a:gd name="connsiteX5" fmla="*/ 1113341 w 1304359"/>
              <a:gd name="connsiteY5" fmla="*/ 1113343 h 1304359"/>
              <a:gd name="connsiteX6" fmla="*/ 652180 w 1304359"/>
              <a:gd name="connsiteY6" fmla="*/ 1304362 h 1304359"/>
              <a:gd name="connsiteX7" fmla="*/ 191019 w 1304359"/>
              <a:gd name="connsiteY7" fmla="*/ 1113342 h 1304359"/>
              <a:gd name="connsiteX8" fmla="*/ 0 w 1304359"/>
              <a:gd name="connsiteY8" fmla="*/ 652181 h 1304359"/>
              <a:gd name="connsiteX9" fmla="*/ 0 w 1304359"/>
              <a:gd name="connsiteY9" fmla="*/ 652180 h 130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359" h="1304359">
                <a:moveTo>
                  <a:pt x="0" y="652180"/>
                </a:moveTo>
                <a:cubicBezTo>
                  <a:pt x="0" y="479211"/>
                  <a:pt x="68712" y="313327"/>
                  <a:pt x="191020" y="191019"/>
                </a:cubicBezTo>
                <a:cubicBezTo>
                  <a:pt x="313328" y="68712"/>
                  <a:pt x="479212" y="0"/>
                  <a:pt x="652181" y="1"/>
                </a:cubicBezTo>
                <a:cubicBezTo>
                  <a:pt x="825150" y="1"/>
                  <a:pt x="991034" y="68713"/>
                  <a:pt x="1113342" y="191021"/>
                </a:cubicBezTo>
                <a:cubicBezTo>
                  <a:pt x="1235649" y="313329"/>
                  <a:pt x="1304361" y="479213"/>
                  <a:pt x="1304360" y="652182"/>
                </a:cubicBezTo>
                <a:cubicBezTo>
                  <a:pt x="1304360" y="825151"/>
                  <a:pt x="1235648" y="991036"/>
                  <a:pt x="1113341" y="1113343"/>
                </a:cubicBezTo>
                <a:cubicBezTo>
                  <a:pt x="991033" y="1235650"/>
                  <a:pt x="825149" y="1304362"/>
                  <a:pt x="652180" y="1304362"/>
                </a:cubicBezTo>
                <a:cubicBezTo>
                  <a:pt x="479211" y="1304362"/>
                  <a:pt x="313326" y="1235650"/>
                  <a:pt x="191019" y="1113342"/>
                </a:cubicBezTo>
                <a:cubicBezTo>
                  <a:pt x="68712" y="991034"/>
                  <a:pt x="0" y="825150"/>
                  <a:pt x="0" y="652181"/>
                </a:cubicBezTo>
                <a:lnTo>
                  <a:pt x="0" y="6521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004" tIns="198004" rIns="198004" bIns="19800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UY" sz="1200" dirty="0" smtClean="0"/>
          </a:p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s-UY" sz="1200" dirty="0" smtClean="0"/>
              <a:t>Estructura Organizacional Mecanismos de coordinación</a:t>
            </a:r>
            <a:endParaRPr lang="es-ES" sz="1200" dirty="0" smtClean="0"/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Y" sz="1200" kern="1200" dirty="0" smtClean="0"/>
              <a:t> </a:t>
            </a:r>
            <a:endParaRPr lang="es-ES" sz="1200" kern="1200" dirty="0"/>
          </a:p>
        </p:txBody>
      </p:sp>
      <p:sp>
        <p:nvSpPr>
          <p:cNvPr id="15" name="14 Forma libre"/>
          <p:cNvSpPr/>
          <p:nvPr/>
        </p:nvSpPr>
        <p:spPr>
          <a:xfrm>
            <a:off x="5018843" y="4972577"/>
            <a:ext cx="2268762" cy="1304359"/>
          </a:xfrm>
          <a:custGeom>
            <a:avLst/>
            <a:gdLst>
              <a:gd name="connsiteX0" fmla="*/ 0 w 1956539"/>
              <a:gd name="connsiteY0" fmla="*/ 0 h 1304359"/>
              <a:gd name="connsiteX1" fmla="*/ 1956539 w 1956539"/>
              <a:gd name="connsiteY1" fmla="*/ 0 h 1304359"/>
              <a:gd name="connsiteX2" fmla="*/ 1956539 w 1956539"/>
              <a:gd name="connsiteY2" fmla="*/ 1304359 h 1304359"/>
              <a:gd name="connsiteX3" fmla="*/ 0 w 1956539"/>
              <a:gd name="connsiteY3" fmla="*/ 1304359 h 1304359"/>
              <a:gd name="connsiteX4" fmla="*/ 0 w 1956539"/>
              <a:gd name="connsiteY4" fmla="*/ 0 h 130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539" h="1304359">
                <a:moveTo>
                  <a:pt x="0" y="0"/>
                </a:moveTo>
                <a:lnTo>
                  <a:pt x="1956539" y="0"/>
                </a:lnTo>
                <a:lnTo>
                  <a:pt x="1956539" y="1304359"/>
                </a:lnTo>
                <a:lnTo>
                  <a:pt x="0" y="13043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4300" kern="1200" dirty="0"/>
          </a:p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4300" kern="1200" dirty="0"/>
          </a:p>
        </p:txBody>
      </p:sp>
      <p:sp>
        <p:nvSpPr>
          <p:cNvPr id="16" name="15 Forma libre"/>
          <p:cNvSpPr/>
          <p:nvPr/>
        </p:nvSpPr>
        <p:spPr>
          <a:xfrm>
            <a:off x="5004048" y="3429000"/>
            <a:ext cx="3801629" cy="1530758"/>
          </a:xfrm>
          <a:custGeom>
            <a:avLst/>
            <a:gdLst>
              <a:gd name="connsiteX0" fmla="*/ 0 w 1956539"/>
              <a:gd name="connsiteY0" fmla="*/ 0 h 1304359"/>
              <a:gd name="connsiteX1" fmla="*/ 1956539 w 1956539"/>
              <a:gd name="connsiteY1" fmla="*/ 0 h 1304359"/>
              <a:gd name="connsiteX2" fmla="*/ 1956539 w 1956539"/>
              <a:gd name="connsiteY2" fmla="*/ 1304359 h 1304359"/>
              <a:gd name="connsiteX3" fmla="*/ 0 w 1956539"/>
              <a:gd name="connsiteY3" fmla="*/ 1304359 h 1304359"/>
              <a:gd name="connsiteX4" fmla="*/ 0 w 1956539"/>
              <a:gd name="connsiteY4" fmla="*/ 0 h 130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539" h="1304359">
                <a:moveTo>
                  <a:pt x="0" y="0"/>
                </a:moveTo>
                <a:lnTo>
                  <a:pt x="1956539" y="0"/>
                </a:lnTo>
                <a:lnTo>
                  <a:pt x="1956539" y="1304359"/>
                </a:lnTo>
                <a:lnTo>
                  <a:pt x="0" y="13043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UY" sz="1400" kern="1200" dirty="0" smtClean="0"/>
          </a:p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UY" sz="1400" dirty="0" smtClean="0"/>
              <a:t>Actividades puntuales de planificación interna, definidas a niveles centrales y con baja participación de operadores  locales </a:t>
            </a:r>
          </a:p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UY" sz="1400" dirty="0" smtClean="0"/>
          </a:p>
          <a:p>
            <a:pPr marL="285750" lvl="1" indent="-285750" defTabSz="19113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s-UY" sz="1400" dirty="0" smtClean="0"/>
              <a:t>Acciones aisladas de relevamiento sistemático de información sobre beneficiarios para el monitoreo de objetivos   </a:t>
            </a:r>
            <a:endParaRPr lang="es-UY" sz="1400" kern="1200" dirty="0" smtClean="0"/>
          </a:p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4300" kern="1200" dirty="0"/>
          </a:p>
        </p:txBody>
      </p:sp>
      <p:sp>
        <p:nvSpPr>
          <p:cNvPr id="17" name="16 Forma libre"/>
          <p:cNvSpPr/>
          <p:nvPr/>
        </p:nvSpPr>
        <p:spPr>
          <a:xfrm>
            <a:off x="5076056" y="4797152"/>
            <a:ext cx="3585605" cy="1584176"/>
          </a:xfrm>
          <a:custGeom>
            <a:avLst/>
            <a:gdLst>
              <a:gd name="connsiteX0" fmla="*/ 0 w 1956539"/>
              <a:gd name="connsiteY0" fmla="*/ 0 h 1304359"/>
              <a:gd name="connsiteX1" fmla="*/ 1956539 w 1956539"/>
              <a:gd name="connsiteY1" fmla="*/ 0 h 1304359"/>
              <a:gd name="connsiteX2" fmla="*/ 1956539 w 1956539"/>
              <a:gd name="connsiteY2" fmla="*/ 1304359 h 1304359"/>
              <a:gd name="connsiteX3" fmla="*/ 0 w 1956539"/>
              <a:gd name="connsiteY3" fmla="*/ 1304359 h 1304359"/>
              <a:gd name="connsiteX4" fmla="*/ 0 w 1956539"/>
              <a:gd name="connsiteY4" fmla="*/ 0 h 130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539" h="1304359">
                <a:moveTo>
                  <a:pt x="0" y="0"/>
                </a:moveTo>
                <a:lnTo>
                  <a:pt x="1956539" y="0"/>
                </a:lnTo>
                <a:lnTo>
                  <a:pt x="1956539" y="1304359"/>
                </a:lnTo>
                <a:lnTo>
                  <a:pt x="0" y="13043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9113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s-UY" sz="1400" dirty="0" smtClean="0"/>
          </a:p>
          <a:p>
            <a:pPr marL="285750" lvl="1" indent="-285750" defTabSz="19113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s-UY" sz="1400" dirty="0" smtClean="0"/>
              <a:t>Estructuras organizativas centralizadas para la gestión de servicios descentralizados  sin mecanismos de coordinación adecuados entre los agentes</a:t>
            </a:r>
          </a:p>
          <a:p>
            <a:pPr marL="285750" lvl="1" indent="-285750" algn="l" defTabSz="1911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4300" kern="1200" dirty="0"/>
          </a:p>
        </p:txBody>
      </p:sp>
      <p:sp>
        <p:nvSpPr>
          <p:cNvPr id="18" name="1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 animBg="1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/>
          <a:lstStyle/>
          <a:p>
            <a:pPr>
              <a:defRPr/>
            </a:pPr>
            <a:r>
              <a:rPr lang="es-UY" dirty="0" smtClean="0"/>
              <a:t>4. Aportes de la evaluación </a:t>
            </a:r>
            <a:r>
              <a:rPr lang="es-UY" dirty="0" err="1" smtClean="0"/>
              <a:t>did</a:t>
            </a:r>
            <a:r>
              <a:rPr lang="es-UY" dirty="0" smtClean="0"/>
              <a:t> a la evaluación cuantitativa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Aportes de la evaluación DID a evaluaciones cuantitativas</a:t>
            </a:r>
            <a:endParaRPr lang="es-ES" dirty="0"/>
          </a:p>
        </p:txBody>
      </p:sp>
      <p:sp>
        <p:nvSpPr>
          <p:cNvPr id="18" name="1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s-UY" sz="2000" dirty="0" smtClean="0"/>
              <a:t>Brinda un mayor conocimiento de la teoría de cambio la intervención</a:t>
            </a:r>
          </a:p>
          <a:p>
            <a:pPr lvl="2">
              <a:spcAft>
                <a:spcPts val="1200"/>
              </a:spcAft>
            </a:pPr>
            <a:r>
              <a:rPr lang="es-UY" sz="1600" dirty="0" smtClean="0"/>
              <a:t>Identificación más completa de la cadena causal (objetivos definidos y delimitados)</a:t>
            </a:r>
          </a:p>
          <a:p>
            <a:pPr lvl="2">
              <a:spcAft>
                <a:spcPts val="1200"/>
              </a:spcAft>
            </a:pPr>
            <a:r>
              <a:rPr lang="es-UY" sz="1600" dirty="0" smtClean="0"/>
              <a:t>Definición de los productos, servicios, resultados intermedios y finales esperados (definición de variable de resultados) </a:t>
            </a:r>
          </a:p>
          <a:p>
            <a:pPr lvl="2">
              <a:spcAft>
                <a:spcPts val="1200"/>
              </a:spcAft>
            </a:pPr>
            <a:r>
              <a:rPr lang="es-UY" sz="1600" dirty="0" smtClean="0"/>
              <a:t>Delimitación de la estrategia de la intervención </a:t>
            </a:r>
          </a:p>
          <a:p>
            <a:pPr lvl="1">
              <a:spcAft>
                <a:spcPts val="1200"/>
              </a:spcAft>
            </a:pPr>
            <a:r>
              <a:rPr lang="es-UY" sz="2000" dirty="0" smtClean="0"/>
              <a:t>Favorece la identificación de (i) “hipótesis rivales” (factores externos, otros programas, etc.) y (</a:t>
            </a:r>
            <a:r>
              <a:rPr lang="es-UY" sz="2000" dirty="0" err="1" smtClean="0"/>
              <a:t>ii</a:t>
            </a:r>
            <a:r>
              <a:rPr lang="es-UY" sz="2000" dirty="0" smtClean="0"/>
              <a:t>) efectos/resultados no esperados</a:t>
            </a:r>
          </a:p>
          <a:p>
            <a:pPr lvl="1">
              <a:spcAft>
                <a:spcPts val="1200"/>
              </a:spcAft>
            </a:pPr>
            <a:r>
              <a:rPr lang="es-UY" sz="2000" dirty="0" smtClean="0"/>
              <a:t>Permite la detección de información cuantitativa disponible (bases de datos, registros administrativos, estadísticas nacionales, </a:t>
            </a:r>
            <a:r>
              <a:rPr lang="es-UY" sz="2000" dirty="0" err="1" smtClean="0"/>
              <a:t>etc</a:t>
            </a:r>
            <a:r>
              <a:rPr lang="es-UY" sz="2000" dirty="0" smtClean="0"/>
              <a:t>) claves para las líneas de base y marcos </a:t>
            </a:r>
            <a:r>
              <a:rPr lang="es-UY" sz="2000" dirty="0" err="1" smtClean="0"/>
              <a:t>muestrales</a:t>
            </a:r>
            <a:endParaRPr lang="es-UY" sz="2000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s-UY" sz="2000" dirty="0" smtClean="0"/>
              <a:t>Facilita a la descripción/cuantificación de la (i) población beneficiaria, (</a:t>
            </a:r>
            <a:r>
              <a:rPr lang="es-UY" sz="2000" dirty="0" err="1" smtClean="0"/>
              <a:t>ii</a:t>
            </a:r>
            <a:r>
              <a:rPr lang="es-UY" sz="2000" dirty="0" smtClean="0"/>
              <a:t>) población objetivo y (</a:t>
            </a:r>
            <a:r>
              <a:rPr lang="es-UY" sz="2000" dirty="0" err="1" smtClean="0"/>
              <a:t>iii</a:t>
            </a:r>
            <a:r>
              <a:rPr lang="es-UY" sz="2000" dirty="0" smtClean="0"/>
              <a:t>) población potencial (no </a:t>
            </a:r>
            <a:r>
              <a:rPr lang="es-UY" sz="2000" dirty="0" err="1" smtClean="0"/>
              <a:t>beneficaria</a:t>
            </a:r>
            <a:r>
              <a:rPr lang="es-UY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</p:spPr>
        <p:txBody>
          <a:bodyPr/>
          <a:lstStyle/>
          <a:p>
            <a:pPr lvl="1">
              <a:spcAft>
                <a:spcPts val="1200"/>
              </a:spcAft>
            </a:pPr>
            <a:endParaRPr lang="es-UY" sz="2000" dirty="0" smtClean="0"/>
          </a:p>
          <a:p>
            <a:pPr lvl="1">
              <a:spcAft>
                <a:spcPts val="1200"/>
              </a:spcAft>
            </a:pPr>
            <a:r>
              <a:rPr lang="es-UY" sz="2000" dirty="0" smtClean="0"/>
              <a:t>Permite una mejor comprensión del proceso de selección de la población beneficiaria para la conformación del grupo de comparación (etapas, criterios, responsables, etc.)</a:t>
            </a:r>
          </a:p>
          <a:p>
            <a:pPr lvl="1">
              <a:spcAft>
                <a:spcPts val="1200"/>
              </a:spcAft>
            </a:pPr>
            <a:r>
              <a:rPr lang="es-UY" sz="2000" dirty="0" smtClean="0"/>
              <a:t>Facilitan la identificación de fortalezas y debilidades que condicionan la probabilidad de generar el cambio esperado (</a:t>
            </a:r>
            <a:r>
              <a:rPr lang="es-UY" sz="2000" dirty="0" err="1" smtClean="0"/>
              <a:t>p.e.</a:t>
            </a:r>
            <a:r>
              <a:rPr lang="es-UY" sz="2000" dirty="0" smtClean="0"/>
              <a:t> dimensiones de proceso y gestión)</a:t>
            </a:r>
          </a:p>
          <a:p>
            <a:pPr lvl="1">
              <a:spcAft>
                <a:spcPts val="1200"/>
              </a:spcAft>
            </a:pPr>
            <a:r>
              <a:rPr lang="es-UY" sz="2000" dirty="0" smtClean="0"/>
              <a:t>Aporta al conocimiento del sector donde se enmarca la intervención</a:t>
            </a:r>
          </a:p>
          <a:p>
            <a:pPr marL="450850" lvl="1" indent="6350" algn="just">
              <a:spcAft>
                <a:spcPts val="1200"/>
              </a:spcAft>
              <a:buNone/>
            </a:pPr>
            <a:endParaRPr lang="es-UY" sz="2000" dirty="0" smtClean="0"/>
          </a:p>
          <a:p>
            <a:pPr marL="450850" lvl="1" indent="6350" algn="just">
              <a:spcAft>
                <a:spcPts val="1200"/>
              </a:spcAft>
              <a:buNone/>
            </a:pPr>
            <a:r>
              <a:rPr lang="es-UY" sz="2000" dirty="0" smtClean="0"/>
              <a:t>En conclusión, la evaluación DID es una herramienta que colabora en definir la PERTINENCIA y OPTIMIZAR el diseño de una evaluación cuantitativa.</a:t>
            </a:r>
          </a:p>
          <a:p>
            <a:pPr lvl="1"/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Aportes de la evaluación DID a evaluaciones cuantitativas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1844675"/>
            <a:ext cx="7772400" cy="1470025"/>
          </a:xfrm>
          <a:solidFill>
            <a:srgbClr val="D9AD5D"/>
          </a:solidFill>
        </p:spPr>
        <p:txBody>
          <a:bodyPr/>
          <a:lstStyle/>
          <a:p>
            <a:pPr eaLnBrk="1" hangingPunct="1"/>
            <a:r>
              <a:rPr lang="es-ES" smtClean="0"/>
              <a:t>¡Muchas gracias!</a:t>
            </a:r>
          </a:p>
        </p:txBody>
      </p:sp>
      <p:sp>
        <p:nvSpPr>
          <p:cNvPr id="68611" name="2 Subtítulo"/>
          <p:cNvSpPr>
            <a:spLocks noGrp="1"/>
          </p:cNvSpPr>
          <p:nvPr>
            <p:ph type="subTitle" idx="4294967295"/>
          </p:nvPr>
        </p:nvSpPr>
        <p:spPr>
          <a:xfrm>
            <a:off x="827088" y="3860800"/>
            <a:ext cx="7200900" cy="16303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ES" sz="3400" dirty="0" err="1" smtClean="0">
                <a:solidFill>
                  <a:srgbClr val="D9AD5D"/>
                </a:solidFill>
              </a:rPr>
              <a:t>Mag</a:t>
            </a:r>
            <a:r>
              <a:rPr lang="es-ES" sz="3400" dirty="0" smtClean="0">
                <a:solidFill>
                  <a:srgbClr val="D9AD5D"/>
                </a:solidFill>
              </a:rPr>
              <a:t>. Juan Pablo </a:t>
            </a:r>
            <a:r>
              <a:rPr lang="es-ES" sz="3400" dirty="0" err="1" smtClean="0">
                <a:solidFill>
                  <a:srgbClr val="D9AD5D"/>
                </a:solidFill>
              </a:rPr>
              <a:t>Móttola</a:t>
            </a:r>
            <a:r>
              <a:rPr lang="es-ES" sz="3400" dirty="0" smtClean="0">
                <a:solidFill>
                  <a:srgbClr val="D9AD5D"/>
                </a:solidFill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s-ES" sz="3400" b="1" dirty="0" smtClean="0">
                <a:solidFill>
                  <a:srgbClr val="D9AD5D"/>
                </a:solidFill>
              </a:rPr>
              <a:t>Dirección de Gestión y Evaluación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s-UY" sz="3400" b="1" dirty="0" smtClean="0">
                <a:solidFill>
                  <a:srgbClr val="D9AD5D"/>
                </a:solidFill>
              </a:rPr>
              <a:t>OPP</a:t>
            </a:r>
            <a:endParaRPr lang="es-ES" sz="3400" dirty="0" smtClean="0">
              <a:solidFill>
                <a:srgbClr val="D9AD5D"/>
              </a:solidFill>
            </a:endParaRPr>
          </a:p>
        </p:txBody>
      </p:sp>
      <p:pic>
        <p:nvPicPr>
          <p:cNvPr id="68612" name="4 Imagen" descr="OPP_logo nuev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0"/>
            <a:ext cx="370681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53975"/>
            <a:ext cx="6335713" cy="11430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La Oficina de Planeamiento y Presupuesto (OPP)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4294967295"/>
          </p:nvPr>
        </p:nvSpPr>
        <p:spPr>
          <a:xfrm>
            <a:off x="357190" y="1357298"/>
            <a:ext cx="8643966" cy="53578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s-ES" sz="2800" dirty="0" smtClean="0">
                <a:cs typeface="Arial" charset="0"/>
              </a:rPr>
              <a:t>Es creada por la Reforma Constitucional del año 1967 (Art. 230) con el cometido específico de </a:t>
            </a:r>
            <a:r>
              <a:rPr lang="es-ES" sz="2800" i="1" dirty="0" smtClean="0">
                <a:cs typeface="Arial" charset="0"/>
              </a:rPr>
              <a:t>“asesorar al Poder Ejecutivo en la formulación de </a:t>
            </a:r>
            <a:r>
              <a:rPr lang="es-ES" sz="2800" dirty="0" smtClean="0">
                <a:cs typeface="Arial" charset="0"/>
              </a:rPr>
              <a:t>planes y programas de desarrollo”</a:t>
            </a:r>
          </a:p>
          <a:p>
            <a:pPr marL="0" indent="0" algn="just" eaLnBrk="1" hangingPunct="1">
              <a:spcAft>
                <a:spcPts val="1200"/>
              </a:spcAft>
            </a:pPr>
            <a:r>
              <a:rPr lang="es-ES" sz="2800" dirty="0" smtClean="0">
                <a:cs typeface="Arial" charset="0"/>
              </a:rPr>
              <a:t> Posee rango Ministerial </a:t>
            </a:r>
          </a:p>
          <a:p>
            <a:pPr marL="0" indent="0" algn="just" eaLnBrk="1" hangingPunct="1">
              <a:spcAft>
                <a:spcPts val="1200"/>
              </a:spcAft>
            </a:pPr>
            <a:r>
              <a:rPr lang="es-ES" sz="2800" dirty="0" smtClean="0">
                <a:cs typeface="Arial" charset="0"/>
              </a:rPr>
              <a:t> Brinda una perspectiva transversal</a:t>
            </a:r>
          </a:p>
          <a:p>
            <a:pPr marL="0" indent="0" algn="just" eaLnBrk="1" hangingPunct="1">
              <a:spcAft>
                <a:spcPts val="1200"/>
              </a:spcAft>
            </a:pPr>
            <a:r>
              <a:rPr lang="es-ES" sz="2800" dirty="0" smtClean="0">
                <a:cs typeface="Arial" charset="0"/>
              </a:rPr>
              <a:t> Es un órgano asesor del Poder Ejecutivo (PE)</a:t>
            </a:r>
          </a:p>
          <a:p>
            <a:pPr marL="0" indent="0" algn="just" eaLnBrk="1" hangingPunct="1">
              <a:spcAft>
                <a:spcPts val="1200"/>
              </a:spcAft>
            </a:pPr>
            <a:r>
              <a:rPr lang="es-ES" sz="2800" dirty="0" smtClean="0">
                <a:cs typeface="Arial" charset="0"/>
              </a:rPr>
              <a:t> Aporta a: (i) definición de la estrategia económica y social del Gobierno; (</a:t>
            </a:r>
            <a:r>
              <a:rPr lang="es-ES" sz="2800" dirty="0" err="1" smtClean="0">
                <a:cs typeface="Arial" charset="0"/>
              </a:rPr>
              <a:t>ii</a:t>
            </a:r>
            <a:r>
              <a:rPr lang="es-ES" sz="2800" dirty="0" smtClean="0">
                <a:cs typeface="Arial" charset="0"/>
              </a:rPr>
              <a:t>) formulación de Programas y Políticas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53975"/>
            <a:ext cx="6335713" cy="1143000"/>
          </a:xfrm>
        </p:spPr>
        <p:txBody>
          <a:bodyPr/>
          <a:lstStyle/>
          <a:p>
            <a:pPr eaLnBrk="1" hangingPunct="1"/>
            <a:r>
              <a:rPr lang="es-ES" sz="3600" smtClean="0"/>
              <a:t>La Oficina de Planeamiento y Presupuesto (OPP)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4294967295"/>
          </p:nvPr>
        </p:nvSpPr>
        <p:spPr>
          <a:xfrm>
            <a:off x="468312" y="1268413"/>
            <a:ext cx="8675687" cy="5518150"/>
          </a:xfrm>
        </p:spPr>
        <p:txBody>
          <a:bodyPr/>
          <a:lstStyle/>
          <a:p>
            <a:pPr marL="0" indent="0" algn="just" eaLnBrk="1" hangingPunct="1">
              <a:spcAft>
                <a:spcPts val="1800"/>
              </a:spcAft>
              <a:buFont typeface="Arial" charset="0"/>
              <a:buNone/>
              <a:defRPr/>
            </a:pPr>
            <a:r>
              <a:rPr lang="es-ES" sz="2800" dirty="0" smtClean="0">
                <a:cs typeface="Arial" charset="0"/>
              </a:rPr>
              <a:t>Luego se le han atribuido cometidos más amplios en materia de asesoramiento en (por ejemplo): </a:t>
            </a:r>
            <a:endParaRPr lang="es-ES" sz="2800" dirty="0" smtClean="0"/>
          </a:p>
          <a:p>
            <a:pPr algn="just">
              <a:spcAft>
                <a:spcPts val="1800"/>
              </a:spcAft>
              <a:defRPr/>
            </a:pPr>
            <a:r>
              <a:rPr lang="es-ES" sz="2400" dirty="0" smtClean="0"/>
              <a:t>elaboración y evaluación en base a </a:t>
            </a:r>
            <a:r>
              <a:rPr lang="es-ES" sz="2400" b="1" dirty="0" smtClean="0"/>
              <a:t>indicadores de desempeño </a:t>
            </a:r>
            <a:r>
              <a:rPr lang="es-ES" sz="2400" dirty="0" smtClean="0"/>
              <a:t>del Presupuesto Nacional y Rendición de Cuentas </a:t>
            </a:r>
            <a:endParaRPr lang="es-UY" sz="2400" dirty="0" smtClean="0"/>
          </a:p>
          <a:p>
            <a:pPr algn="just">
              <a:spcAft>
                <a:spcPts val="1800"/>
              </a:spcAft>
              <a:defRPr/>
            </a:pPr>
            <a:r>
              <a:rPr lang="es-ES" sz="2400" dirty="0" smtClean="0"/>
              <a:t>en el </a:t>
            </a:r>
            <a:r>
              <a:rPr lang="es-ES" sz="2400" b="1" dirty="0" smtClean="0"/>
              <a:t>análisis y evaluación de los presupuestos</a:t>
            </a:r>
            <a:r>
              <a:rPr lang="es-ES" sz="2400" dirty="0" smtClean="0"/>
              <a:t>, planes de </a:t>
            </a:r>
            <a:r>
              <a:rPr lang="es-ES" sz="2400" b="1" dirty="0" smtClean="0"/>
              <a:t>inversión </a:t>
            </a:r>
            <a:r>
              <a:rPr lang="es-ES" sz="2400" dirty="0" smtClean="0"/>
              <a:t>y tarifas de los organismos del artículo 221</a:t>
            </a:r>
            <a:endParaRPr lang="es-UY" sz="2400" dirty="0" smtClean="0"/>
          </a:p>
          <a:p>
            <a:pPr algn="just">
              <a:spcAft>
                <a:spcPts val="1800"/>
              </a:spcAft>
              <a:defRPr/>
            </a:pPr>
            <a:r>
              <a:rPr lang="es-ES" sz="2400" dirty="0" smtClean="0"/>
              <a:t>en la conducción de los procesos de </a:t>
            </a:r>
            <a:r>
              <a:rPr lang="es-ES" sz="2400" b="1" dirty="0" smtClean="0"/>
              <a:t>modernización y reforma del Estado</a:t>
            </a:r>
            <a:endParaRPr lang="es-UY" sz="2400" b="1" dirty="0" smtClean="0"/>
          </a:p>
          <a:p>
            <a:pPr algn="just">
              <a:spcAft>
                <a:spcPts val="1800"/>
              </a:spcAft>
              <a:defRPr/>
            </a:pPr>
            <a:r>
              <a:rPr lang="es-UY" sz="2400" dirty="0" smtClean="0"/>
              <a:t>efectuar la </a:t>
            </a:r>
            <a:r>
              <a:rPr lang="es-UY" sz="2400" b="1" dirty="0" smtClean="0"/>
              <a:t>evaluación técnica de los programas y proyectos </a:t>
            </a:r>
            <a:r>
              <a:rPr lang="es-UY" sz="2400" dirty="0" smtClean="0"/>
              <a:t>comprendidos en el Presupuesto Nacional, informando sobre la eficacia, eficiencia e impacto de éstos</a:t>
            </a:r>
          </a:p>
          <a:p>
            <a:pPr>
              <a:defRPr/>
            </a:pPr>
            <a:endParaRPr lang="es-UY" sz="2400" dirty="0" smtClean="0"/>
          </a:p>
          <a:p>
            <a:pPr>
              <a:defRPr/>
            </a:pPr>
            <a:endParaRPr lang="es-ES" sz="3000" dirty="0" smtClean="0">
              <a:cs typeface="Arial" charset="0"/>
            </a:endParaRPr>
          </a:p>
          <a:p>
            <a:pPr>
              <a:defRPr/>
            </a:pPr>
            <a:endParaRPr lang="es-ES" sz="3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53975"/>
            <a:ext cx="6335713" cy="11430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La Oficina de Planeamiento y Presupuesto (OPP)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 b="4364"/>
          <a:stretch>
            <a:fillRect/>
          </a:stretch>
        </p:blipFill>
        <p:spPr bwMode="auto">
          <a:xfrm>
            <a:off x="36513" y="1285875"/>
            <a:ext cx="9107487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UY" dirty="0" smtClean="0"/>
              <a:t>2. La Dirección de gestión y evaluación del estado (AGEV)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53975"/>
            <a:ext cx="6335713" cy="11430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La Dirección de Gestión y Evaluación del Estado (AGEV)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4294967295"/>
          </p:nvPr>
        </p:nvSpPr>
        <p:spPr>
          <a:xfrm>
            <a:off x="285720" y="1285860"/>
            <a:ext cx="8229600" cy="5255914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es-UY" sz="2400" dirty="0" smtClean="0"/>
          </a:p>
          <a:p>
            <a:pPr marL="0" indent="0" algn="just" eaLnBrk="1" hangingPunct="1">
              <a:buNone/>
            </a:pPr>
            <a:r>
              <a:rPr lang="es-ES" sz="2400" b="1" dirty="0" smtClean="0">
                <a:cs typeface="Arial" charset="0"/>
              </a:rPr>
              <a:t>¿Cuál es su misión?</a:t>
            </a:r>
          </a:p>
          <a:p>
            <a:pPr marL="0" indent="0" algn="just" eaLnBrk="1" hangingPunct="1">
              <a:buNone/>
            </a:pPr>
            <a:endParaRPr lang="es-ES" sz="2400" b="1" dirty="0" smtClean="0">
              <a:cs typeface="Arial" charset="0"/>
            </a:endParaRPr>
          </a:p>
          <a:p>
            <a:pPr marL="0" indent="0" algn="just" eaLnBrk="1" hangingPunct="1">
              <a:buNone/>
            </a:pPr>
            <a:r>
              <a:rPr lang="es-UY" sz="2400" dirty="0" smtClean="0"/>
              <a:t>Asesorar a la Dirección de la Oficina de Planeamiento y Presupuesto y favorecer la articulación con los organismos públicos. </a:t>
            </a:r>
          </a:p>
          <a:p>
            <a:pPr marL="0" indent="0" algn="just" eaLnBrk="1" hangingPunct="1">
              <a:buNone/>
            </a:pPr>
            <a:endParaRPr lang="es-UY" sz="2400" dirty="0" smtClean="0"/>
          </a:p>
          <a:p>
            <a:pPr marL="0" indent="0" algn="just" eaLnBrk="1" hangingPunct="1">
              <a:buNone/>
            </a:pPr>
            <a:r>
              <a:rPr lang="es-UY" sz="2400" dirty="0" smtClean="0"/>
              <a:t>Fomentar la </a:t>
            </a:r>
            <a:r>
              <a:rPr lang="es-UY" sz="2400" b="1" dirty="0" smtClean="0"/>
              <a:t>perspectiva transversal</a:t>
            </a:r>
            <a:r>
              <a:rPr lang="es-UY" sz="2400" dirty="0" smtClean="0"/>
              <a:t>, para el </a:t>
            </a:r>
            <a:r>
              <a:rPr lang="es-UY" sz="2400" b="1" dirty="0" smtClean="0"/>
              <a:t>desarrollo de capacidades </a:t>
            </a:r>
            <a:r>
              <a:rPr lang="es-UY" sz="2400" dirty="0" smtClean="0"/>
              <a:t>y apropiación de buenas prácticas de </a:t>
            </a:r>
            <a:r>
              <a:rPr lang="es-UY" sz="2400" b="1" dirty="0" smtClean="0"/>
              <a:t>gestión por resultados </a:t>
            </a:r>
            <a:r>
              <a:rPr lang="es-UY" sz="2400" dirty="0" smtClean="0"/>
              <a:t>en materia de </a:t>
            </a:r>
            <a:r>
              <a:rPr lang="es-UY" sz="2400" b="1" dirty="0" smtClean="0"/>
              <a:t>planificación, presupuesto, monitoreo y evaluación </a:t>
            </a:r>
            <a:r>
              <a:rPr lang="es-UY" sz="2400" dirty="0" smtClean="0"/>
              <a:t>de políticas públicas, para la toma de decisiones apuntando a la generación de valor público. </a:t>
            </a:r>
            <a:endParaRPr lang="es-ES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Marcador de contenido"/>
          <p:cNvSpPr>
            <a:spLocks noGrp="1"/>
          </p:cNvSpPr>
          <p:nvPr>
            <p:ph idx="4294967295"/>
          </p:nvPr>
        </p:nvSpPr>
        <p:spPr>
          <a:xfrm>
            <a:off x="357158" y="1341438"/>
            <a:ext cx="8607330" cy="55165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ES" sz="2400" b="1" dirty="0" smtClean="0">
                <a:cs typeface="Arial" charset="0"/>
              </a:rPr>
              <a:t>¿Qué objetivos estratégicos se propone?</a:t>
            </a:r>
            <a:endParaRPr lang="es-ES" sz="2400" dirty="0" smtClean="0">
              <a:cs typeface="Arial" charset="0"/>
            </a:endParaRPr>
          </a:p>
          <a:p>
            <a:pPr algn="just">
              <a:spcAft>
                <a:spcPts val="1200"/>
              </a:spcAft>
              <a:buNone/>
            </a:pPr>
            <a:r>
              <a:rPr lang="es-ES" sz="2400" dirty="0" smtClean="0">
                <a:cs typeface="Arial" charset="0"/>
              </a:rPr>
              <a:t> </a:t>
            </a:r>
            <a:r>
              <a:rPr lang="es-UY" sz="2400" dirty="0" smtClean="0"/>
              <a:t>1. Promover prácticas e instrumentos que contribuyan a la </a:t>
            </a:r>
            <a:r>
              <a:rPr lang="es-UY" sz="2400" b="1" dirty="0" smtClean="0"/>
              <a:t>gestión por resultados.</a:t>
            </a:r>
          </a:p>
          <a:p>
            <a:pPr algn="just">
              <a:spcAft>
                <a:spcPts val="1200"/>
              </a:spcAft>
              <a:buNone/>
            </a:pPr>
            <a:r>
              <a:rPr lang="es-UY" sz="2400" dirty="0" smtClean="0"/>
              <a:t>2. Favorecer el uso y mejora de los </a:t>
            </a:r>
            <a:r>
              <a:rPr lang="es-UY" sz="2400" b="1" dirty="0" smtClean="0"/>
              <a:t>sistemas de información</a:t>
            </a:r>
            <a:r>
              <a:rPr lang="es-UY" sz="2400" dirty="0" smtClean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es-UY" sz="2400" dirty="0" smtClean="0"/>
              <a:t>3. Contribuir al </a:t>
            </a:r>
            <a:r>
              <a:rPr lang="es-UY" sz="2400" b="1" dirty="0" smtClean="0"/>
              <a:t>rediseño institucional </a:t>
            </a:r>
            <a:r>
              <a:rPr lang="es-UY" sz="2400" dirty="0" smtClean="0"/>
              <a:t>de los organismos públicos.</a:t>
            </a:r>
          </a:p>
          <a:p>
            <a:pPr algn="just">
              <a:spcAft>
                <a:spcPts val="1200"/>
              </a:spcAft>
              <a:buNone/>
            </a:pPr>
            <a:r>
              <a:rPr lang="es-UY" sz="2400" dirty="0" smtClean="0"/>
              <a:t>4. Promover la </a:t>
            </a:r>
            <a:r>
              <a:rPr lang="es-UY" sz="2400" b="1" dirty="0" smtClean="0"/>
              <a:t>transversalidad de los servicios públicos</a:t>
            </a:r>
            <a:r>
              <a:rPr lang="es-UY" sz="2400" dirty="0" smtClean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es-UY" sz="2400" dirty="0" smtClean="0"/>
              <a:t>5. Promover el análisis, la </a:t>
            </a:r>
            <a:r>
              <a:rPr lang="es-UY" sz="2400" b="1" dirty="0" smtClean="0"/>
              <a:t>evaluación y el monitoreo de las políticas públicas </a:t>
            </a:r>
            <a:r>
              <a:rPr lang="es-UY" sz="2400" dirty="0" smtClean="0"/>
              <a:t>y el uso de </a:t>
            </a:r>
            <a:r>
              <a:rPr lang="es-UY" sz="2400" b="1" dirty="0" smtClean="0"/>
              <a:t>herramientas de planificación y presupuestación </a:t>
            </a:r>
            <a:r>
              <a:rPr lang="es-UY" sz="2400" dirty="0" smtClean="0"/>
              <a:t>para la mejora continua de los servicios.</a:t>
            </a:r>
            <a:endParaRPr lang="es-UY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53975"/>
            <a:ext cx="6335713" cy="11430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La Dirección de Gestión y Evaluación del Estado (AGEV)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6085</TotalTime>
  <Words>2280</Words>
  <Application>Microsoft Office PowerPoint</Application>
  <PresentationFormat>Presentación en pantalla (4:3)</PresentationFormat>
  <Paragraphs>320</Paragraphs>
  <Slides>36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Diapositiva 1</vt:lpstr>
      <vt:lpstr>Contenidos</vt:lpstr>
      <vt:lpstr>1. La oficina de planeamiento y presupuesto (OPP)</vt:lpstr>
      <vt:lpstr>La Oficina de Planeamiento y Presupuesto (OPP)</vt:lpstr>
      <vt:lpstr>La Oficina de Planeamiento y Presupuesto (OPP)</vt:lpstr>
      <vt:lpstr>La Oficina de Planeamiento y Presupuesto (OPP)</vt:lpstr>
      <vt:lpstr>2. La Dirección de gestión y evaluación del estado (AGEV)</vt:lpstr>
      <vt:lpstr>La Dirección de Gestión y Evaluación del Estado (AGEV)</vt:lpstr>
      <vt:lpstr>La Dirección de Gestión y Evaluación del Estado (AGEV)</vt:lpstr>
      <vt:lpstr>La Dirección de Gestión y Evaluación del Estado (AGEV)</vt:lpstr>
      <vt:lpstr>Evaluación de Intervenciones Ciclo presupuestal</vt:lpstr>
      <vt:lpstr>Introducción de instrumentos en el tiempo…</vt:lpstr>
      <vt:lpstr>Diapositiva 13</vt:lpstr>
      <vt:lpstr>Diapositiva 14</vt:lpstr>
      <vt:lpstr>Diapositiva 15</vt:lpstr>
      <vt:lpstr>Diapositiva 16</vt:lpstr>
      <vt:lpstr>Evaluación DID</vt:lpstr>
      <vt:lpstr>Evaluación DID</vt:lpstr>
      <vt:lpstr>3. EvaluaciONES de DISEÑO, IMPLEMENTACIÓN Y DESEMPEÑO (did)</vt:lpstr>
      <vt:lpstr>Evaluación de Intervenciones</vt:lpstr>
      <vt:lpstr>Evaluación DID</vt:lpstr>
      <vt:lpstr>Diapositiva 22</vt:lpstr>
      <vt:lpstr>Evaluación de Intervenciones</vt:lpstr>
      <vt:lpstr>3 (A). Las fases de la evaluación did</vt:lpstr>
      <vt:lpstr>Fases de la Evaluación</vt:lpstr>
      <vt:lpstr>Fases de la Evaluación</vt:lpstr>
      <vt:lpstr>Fases de la Evaluación</vt:lpstr>
      <vt:lpstr>Fases de la Evaluación</vt:lpstr>
      <vt:lpstr>Fases de la Evaluación</vt:lpstr>
      <vt:lpstr>3(b). Evaluación DID:   ALGUNOS resultados como insumos para evaluaciones cuantitativas   </vt:lpstr>
      <vt:lpstr>Diapositiva 31</vt:lpstr>
      <vt:lpstr>Diapositiva 32</vt:lpstr>
      <vt:lpstr>4. Aportes de la evaluación did a la evaluación cuantitativa</vt:lpstr>
      <vt:lpstr>Aportes de la evaluación DID a evaluaciones cuantitativas</vt:lpstr>
      <vt:lpstr>Aportes de la evaluación DID a evaluaciones cuantitativas</vt:lpstr>
      <vt:lpstr>¡Muchas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de Gestión</dc:title>
  <dc:creator>gferreira</dc:creator>
  <cp:lastModifiedBy>ltorrejon</cp:lastModifiedBy>
  <cp:revision>667</cp:revision>
  <dcterms:created xsi:type="dcterms:W3CDTF">2012-07-31T14:05:21Z</dcterms:created>
  <dcterms:modified xsi:type="dcterms:W3CDTF">2014-12-05T08:56:44Z</dcterms:modified>
</cp:coreProperties>
</file>